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1" r:id="rId3"/>
    <p:sldId id="273" r:id="rId4"/>
    <p:sldId id="27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33B95-6859-44AE-8AD6-33364DE1BF8B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53BB3-C753-4693-BE7A-62A03931A9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53BB3-C753-4693-BE7A-62A03931A9A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53BB3-C753-4693-BE7A-62A03931A9A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80FA01E-A384-4E9B-9C1E-742E1579AF5F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F577BDA-8329-4601-AB3A-8267B3D933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hildage.ru/psihologiya-i-razvitie/razvitie-i-obuchenie/chto-takoe-maslenitsa-dlya-detey-kratkoe-soderzhanie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sz="7200" dirty="0"/>
              <a:t>Масленица</a:t>
            </a:r>
            <a:r>
              <a:rPr lang="ru-RU" dirty="0"/>
              <a:t>» </a:t>
            </a:r>
            <a:br>
              <a:rPr lang="ru-RU" dirty="0"/>
            </a:br>
            <a:r>
              <a:rPr lang="ru-RU" dirty="0"/>
              <a:t>Мастер класс по изготовлению куклы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214686"/>
            <a:ext cx="4691066" cy="1585914"/>
          </a:xfrm>
        </p:spPr>
        <p:txBody>
          <a:bodyPr>
            <a:noAutofit/>
          </a:bodyPr>
          <a:lstStyle/>
          <a:p>
            <a:r>
              <a:rPr lang="ru-RU" dirty="0"/>
              <a:t>Подготовила педагог</a:t>
            </a:r>
          </a:p>
          <a:p>
            <a:r>
              <a:rPr lang="ru-RU" dirty="0"/>
              <a:t> Горячева Елена Анатольевна</a:t>
            </a:r>
          </a:p>
          <a:p>
            <a:r>
              <a:rPr lang="ru-RU" dirty="0"/>
              <a:t>МОУДО «ТЦДТ»</a:t>
            </a:r>
          </a:p>
          <a:p>
            <a:r>
              <a:rPr lang="ru-RU" dirty="0"/>
              <a:t>Тихвин.</a:t>
            </a:r>
          </a:p>
          <a:p>
            <a:r>
              <a:rPr lang="ru-RU" dirty="0"/>
              <a:t>2023</a:t>
            </a:r>
          </a:p>
        </p:txBody>
      </p:sp>
      <p:pic>
        <p:nvPicPr>
          <p:cNvPr id="1026" name="Picture 2" descr="C:\Documents and Settings\CDT\Мои документы\Локальный диск (D)\картинки потемам\маслёны\масеница из блинов (4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00677" y="214290"/>
            <a:ext cx="3214710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Какой это праздник, </a:t>
            </a:r>
            <a:r>
              <a:rPr lang="ru-RU" dirty="0" smtClean="0"/>
              <a:t>Масленица</a:t>
            </a:r>
            <a:r>
              <a:rPr lang="ru-RU" dirty="0"/>
              <a:t>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Есть такой праздник, веселый и радостный, называют его Масленица. Он знаменует конец зимы и после долгих морозных и снежных дней это не может ни радовать. А уж как любят этот праздник дети! Ведь в эти праздничные дни в селах устраиваются народные массовые гуляния с катанием на санях и санках, уличные игры, песни, пляски, ярмарки, все угощаются блинами и участвуют в соревнованиях. Задача родителей состоит в том, чтобы посвящать детей в традиции русского народа, прививать уважение к ним. Источник: </a:t>
            </a:r>
            <a:r>
              <a:rPr lang="ru-RU" dirty="0">
                <a:hlinkClick r:id="rId2"/>
              </a:rPr>
              <a:t>https://childage.ru/psihologiya-i-razvitie/razvitie-i-obuchenie/chto-takoe-maslenitsa-dlya-detey-kratkoe-soderzhanie.html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Традиции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Традиция отмечать Широкую Масленицу пришла к нам от наших предков, древневосточных славян. Это время символизировало пробуждение всего живого и Земли матушки, конец стужам и холодам, приход животворного тепла. Испокон веков наши предки верили, что проводы Зимы надо отметить весело и шумно. Тогда  она испугается и уйдет, а весна будет дружной и теплой. Они считали, что тот, кто не провожает зиму, будет весь год «худо проживать». Зато радующимся весь год будет сопутствовать удача: все дела и начинания окажутся успешными, в семье будет мир и счастье, все будут здоровы и благополучны. Источник: https://datadar.ru/prazdniki/kak-rasskazat-o-maslenitse-detyam.html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Зачем делали домашнюю масленицу?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428736"/>
            <a:ext cx="85725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Кукла</a:t>
            </a:r>
            <a:r>
              <a:rPr lang="ru-RU" sz="2800" dirty="0"/>
              <a:t> </a:t>
            </a:r>
            <a:r>
              <a:rPr lang="ru-RU" sz="2800" b="1" dirty="0"/>
              <a:t>масленица</a:t>
            </a:r>
            <a:r>
              <a:rPr lang="ru-RU" sz="2800" dirty="0"/>
              <a:t> является обязательным атрибутом веселого народного гулянья — проводов зимы. Присутствие в доме домашней </a:t>
            </a:r>
            <a:r>
              <a:rPr lang="ru-RU" sz="2800" b="1" dirty="0"/>
              <a:t>куклы</a:t>
            </a:r>
            <a:r>
              <a:rPr lang="ru-RU" sz="2800" dirty="0"/>
              <a:t> </a:t>
            </a:r>
            <a:r>
              <a:rPr lang="ru-RU" sz="2800" b="1" dirty="0"/>
              <a:t>масленицы</a:t>
            </a:r>
            <a:r>
              <a:rPr lang="ru-RU" sz="2800" dirty="0"/>
              <a:t> в старину было обязательным. </a:t>
            </a:r>
            <a:r>
              <a:rPr lang="ru-RU" sz="2800" b="1" dirty="0"/>
              <a:t>Кукла</a:t>
            </a:r>
            <a:r>
              <a:rPr lang="ru-RU" sz="2800" dirty="0"/>
              <a:t> делалась на год, а затем на празднике сжигалась или пускалась по воде. </a:t>
            </a:r>
            <a:r>
              <a:rPr lang="ru-RU" sz="2800" b="1" dirty="0"/>
              <a:t>Масленица</a:t>
            </a:r>
            <a:r>
              <a:rPr lang="ru-RU" sz="2800" dirty="0"/>
              <a:t> символизирует достаток в семье и является мощным оберегом жилища. </a:t>
            </a:r>
            <a:r>
              <a:rPr lang="ru-RU" sz="2800" b="1" dirty="0"/>
              <a:t>Куклу</a:t>
            </a:r>
            <a:r>
              <a:rPr lang="ru-RU" sz="2800" dirty="0"/>
              <a:t> помещают перед входом в дом или в красном углу избы.</a:t>
            </a:r>
          </a:p>
          <a:p>
            <a:endParaRPr lang="ru-RU" sz="2800" dirty="0"/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Материалы, необходимые для работы.</a:t>
            </a:r>
          </a:p>
        </p:txBody>
      </p:sp>
      <p:pic>
        <p:nvPicPr>
          <p:cNvPr id="4" name="Содержимое 3" descr="IMG_7529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4001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Для основания куклы делаем крестовину из палочек, скрепляя её клеем и ниточкой.</a:t>
            </a:r>
          </a:p>
        </p:txBody>
      </p:sp>
      <p:pic>
        <p:nvPicPr>
          <p:cNvPr id="7" name="Содержимое 6" descr="IMG_7530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8" name="Содержимое 7" descr="IMG_7532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7573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Предварительно нитку разрезаем </a:t>
            </a:r>
            <a:br>
              <a:rPr lang="ru-RU" dirty="0"/>
            </a:br>
            <a:r>
              <a:rPr lang="ru-RU" dirty="0"/>
              <a:t>на 4 части.</a:t>
            </a:r>
            <a:br>
              <a:rPr lang="ru-RU" dirty="0"/>
            </a:br>
            <a:r>
              <a:rPr lang="ru-RU" dirty="0"/>
              <a:t>1 Ниточкой обматываем «На крест» и завязываем 2 узелочка.</a:t>
            </a:r>
          </a:p>
        </p:txBody>
      </p:sp>
      <p:pic>
        <p:nvPicPr>
          <p:cNvPr id="5" name="Содержимое 4" descr="IMG_7533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2786058"/>
            <a:ext cx="4191000" cy="3143250"/>
          </a:xfrm>
        </p:spPr>
      </p:pic>
      <p:pic>
        <p:nvPicPr>
          <p:cNvPr id="6" name="Содержимое 5" descr="IMG_7534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500562" y="2714620"/>
            <a:ext cx="4343400" cy="3257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287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Квадратную салфетку разрезаем на 2 части. Одна часть на рукава,</a:t>
            </a:r>
            <a:br>
              <a:rPr lang="ru-RU" dirty="0"/>
            </a:br>
            <a:r>
              <a:rPr lang="ru-RU" dirty="0"/>
              <a:t> вторая - на платочек.</a:t>
            </a:r>
          </a:p>
        </p:txBody>
      </p:sp>
      <p:pic>
        <p:nvPicPr>
          <p:cNvPr id="7" name="Содержимое 6" descr="IMG_7535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643042" y="1928802"/>
            <a:ext cx="6034616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6859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Насаживаем салфетку на верхнюю палочку, Загибаем края салфетки внутрь  и завязываем по краям ниточками.</a:t>
            </a:r>
          </a:p>
        </p:txBody>
      </p:sp>
      <p:pic>
        <p:nvPicPr>
          <p:cNvPr id="7" name="Содержимое 6" descr="IMG_7536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8" name="Содержимое 7" descr="IMG_7537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614478"/>
          </a:xfrm>
        </p:spPr>
        <p:txBody>
          <a:bodyPr>
            <a:normAutofit fontScale="90000"/>
          </a:bodyPr>
          <a:lstStyle/>
          <a:p>
            <a:r>
              <a:rPr lang="ru-RU" dirty="0"/>
              <a:t>На Нижний край палочки одеваем круглую салфетку  по центру, собираем в гармошку и завязываем ниточкой.</a:t>
            </a:r>
          </a:p>
        </p:txBody>
      </p:sp>
      <p:pic>
        <p:nvPicPr>
          <p:cNvPr id="5" name="Содержимое 4" descr="IMG_7538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6" name="Содержимое 5" descr="IMG_7539.JPG"/>
          <p:cNvPicPr>
            <a:picLocks noGrp="1" noChangeAspect="1"/>
          </p:cNvPicPr>
          <p:nvPr>
            <p:ph sz="half" idx="2"/>
          </p:nvPr>
        </p:nvPicPr>
        <p:blipFill>
          <a:blip r:embed="rId4" cstate="email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Кончиками нитки  « на крест» привязываем к верхней палочке – ручкам юбочку.</a:t>
            </a:r>
          </a:p>
        </p:txBody>
      </p:sp>
      <p:pic>
        <p:nvPicPr>
          <p:cNvPr id="4" name="Содержимое 3" descr="IMG_7540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000364" y="1714488"/>
            <a:ext cx="3394472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543040"/>
          </a:xfrm>
        </p:spPr>
        <p:txBody>
          <a:bodyPr>
            <a:normAutofit fontScale="90000"/>
          </a:bodyPr>
          <a:lstStyle/>
          <a:p>
            <a:r>
              <a:rPr lang="ru-RU" dirty="0"/>
              <a:t>Делаем голову для масленицы. Из фольги скатываем шарик, а из пластилина- сначала шарик, а затем – «лепёшку».</a:t>
            </a:r>
          </a:p>
        </p:txBody>
      </p:sp>
      <p:pic>
        <p:nvPicPr>
          <p:cNvPr id="5" name="Содержимое 4" descr="IMG_7541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6" name="Содержимое 5" descr="IMG_7543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5430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Шарик из фольги заворачиваем в «лепёшку» и прокатываем в руках вместе.</a:t>
            </a:r>
          </a:p>
        </p:txBody>
      </p:sp>
      <p:pic>
        <p:nvPicPr>
          <p:cNvPr id="5" name="Содержимое 4" descr="IMG_7542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6" name="Содержимое 5" descr="IMG_7546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«Голову» одеваем на палочку, предварительно промазанную клеем.</a:t>
            </a:r>
          </a:p>
        </p:txBody>
      </p:sp>
      <p:pic>
        <p:nvPicPr>
          <p:cNvPr id="5" name="Содержимое 4" descr="IMG_7547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6" name="Содержимое 5" descr="IMG_7548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1144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2 часть салфетки раскладываем под «Головой» и завязываем «платочек».</a:t>
            </a:r>
          </a:p>
        </p:txBody>
      </p:sp>
      <p:pic>
        <p:nvPicPr>
          <p:cNvPr id="5" name="Содержимое 4" descr="IMG_7549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6" name="Содержимое 5" descr="IMG_7550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4001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Чтобы «платочек» закрепить – промазываем клеем и немного прижмём.</a:t>
            </a:r>
          </a:p>
        </p:txBody>
      </p:sp>
      <p:pic>
        <p:nvPicPr>
          <p:cNvPr id="5" name="Содержимое 4" descr="IMG_7551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6" name="Содержимое 5" descr="IMG_7552.JPG"/>
          <p:cNvPicPr>
            <a:picLocks noGrp="1" noChangeAspect="1"/>
          </p:cNvPicPr>
          <p:nvPr>
            <p:ph sz="half" idx="2"/>
          </p:nvPr>
        </p:nvPicPr>
        <p:blipFill>
          <a:blip r:embed="rId4" cstate="email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Обрезаем лишние кончики ниток и «платочка»</a:t>
            </a:r>
          </a:p>
        </p:txBody>
      </p:sp>
      <p:pic>
        <p:nvPicPr>
          <p:cNvPr id="4" name="Содержимое 3" descr="IMG_755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4" name="Содержимое 3" descr="IMG_7554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172</TotalTime>
  <Words>339</Words>
  <Application>Microsoft Office PowerPoint</Application>
  <PresentationFormat>Экран (4:3)</PresentationFormat>
  <Paragraphs>28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«Масленица»  Мастер класс по изготовлению куклы </vt:lpstr>
      <vt:lpstr>Какой это праздник, Масленица?</vt:lpstr>
      <vt:lpstr>Традиции</vt:lpstr>
      <vt:lpstr>Зачем делали домашнюю масленицу?</vt:lpstr>
      <vt:lpstr>Материалы, необходимые для работы.</vt:lpstr>
      <vt:lpstr>Для основания куклы делаем крестовину из палочек, скрепляя её клеем и ниточкой.</vt:lpstr>
      <vt:lpstr>Предварительно нитку разрезаем  на 4 части. 1 Ниточкой обматываем «На крест» и завязываем 2 узелочка.</vt:lpstr>
      <vt:lpstr>Квадратную салфетку разрезаем на 2 части. Одна часть на рукава,  вторая - на платочек.</vt:lpstr>
      <vt:lpstr>Насаживаем салфетку на верхнюю палочку, Загибаем края салфетки внутрь  и завязываем по краям ниточками.</vt:lpstr>
      <vt:lpstr>На Нижний край палочки одеваем круглую салфетку  по центру, собираем в гармошку и завязываем ниточкой.</vt:lpstr>
      <vt:lpstr>Кончиками нитки  « на крест» привязываем к верхней палочке – ручкам юбочку.</vt:lpstr>
      <vt:lpstr>Делаем голову для масленицы. Из фольги скатываем шарик, а из пластилина- сначала шарик, а затем – «лепёшку».</vt:lpstr>
      <vt:lpstr>Шарик из фольги заворачиваем в «лепёшку» и прокатываем в руках вместе.</vt:lpstr>
      <vt:lpstr>«Голову» одеваем на палочку, предварительно промазанную клеем.</vt:lpstr>
      <vt:lpstr>2 часть салфетки раскладываем под «Головой» и завязываем «платочек».</vt:lpstr>
      <vt:lpstr>Чтобы «платочек» закрепить – промазываем клеем и немного прижмём.</vt:lpstr>
      <vt:lpstr>Обрезаем лишние кончики ниток и «платочка»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«Масленица»</dc:title>
  <dc:creator>Лариса</dc:creator>
  <cp:lastModifiedBy>Admin</cp:lastModifiedBy>
  <cp:revision>14</cp:revision>
  <dcterms:created xsi:type="dcterms:W3CDTF">2023-02-12T23:00:50Z</dcterms:created>
  <dcterms:modified xsi:type="dcterms:W3CDTF">2023-02-15T07:05:30Z</dcterms:modified>
</cp:coreProperties>
</file>