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67" r:id="rId3"/>
    <p:sldId id="268" r:id="rId4"/>
    <p:sldId id="257" r:id="rId5"/>
    <p:sldId id="263" r:id="rId6"/>
    <p:sldId id="258" r:id="rId7"/>
    <p:sldId id="259" r:id="rId8"/>
    <p:sldId id="260" r:id="rId9"/>
    <p:sldId id="261" r:id="rId10"/>
    <p:sldId id="264" r:id="rId11"/>
    <p:sldId id="262" r:id="rId12"/>
    <p:sldId id="265" r:id="rId13"/>
    <p:sldId id="266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A70CA-9E20-4AF0-A77A-EBDAC6557355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D482E-00E3-46E1-9EF2-8E99E355D7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D482E-00E3-46E1-9EF2-8E99E355D799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F8AD-1BF2-4752-8130-FDEC25323B82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A5B3-8C2C-4E72-A9FE-2C1832BAE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F8AD-1BF2-4752-8130-FDEC25323B82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A5B3-8C2C-4E72-A9FE-2C1832BAE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F8AD-1BF2-4752-8130-FDEC25323B82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A5B3-8C2C-4E72-A9FE-2C1832BAE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F8AD-1BF2-4752-8130-FDEC25323B82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A5B3-8C2C-4E72-A9FE-2C1832BAE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F8AD-1BF2-4752-8130-FDEC25323B82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A5B3-8C2C-4E72-A9FE-2C1832BAE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F8AD-1BF2-4752-8130-FDEC25323B82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A5B3-8C2C-4E72-A9FE-2C1832BAE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F8AD-1BF2-4752-8130-FDEC25323B82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A5B3-8C2C-4E72-A9FE-2C1832BAE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F8AD-1BF2-4752-8130-FDEC25323B82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A5B3-8C2C-4E72-A9FE-2C1832BAE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F8AD-1BF2-4752-8130-FDEC25323B82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70A5B3-8C2C-4E72-A9FE-2C1832BAED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F8AD-1BF2-4752-8130-FDEC25323B82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A5B3-8C2C-4E72-A9FE-2C1832BAE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F8AD-1BF2-4752-8130-FDEC25323B82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A5B3-8C2C-4E72-A9FE-2C1832BAE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97F8AD-1BF2-4752-8130-FDEC25323B82}" type="datetimeFigureOut">
              <a:rPr lang="ru-RU" smtClean="0"/>
              <a:pPr/>
              <a:t>21.12.2022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70A5B3-8C2C-4E72-A9FE-2C1832BAEDF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14489"/>
            <a:ext cx="7772400" cy="188596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«Украшение новогоднего шарика»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(декупаж)</a:t>
            </a:r>
            <a:br>
              <a:rPr lang="ru-RU" dirty="0"/>
            </a:br>
            <a:r>
              <a:rPr lang="ru-RU" sz="3600" dirty="0"/>
              <a:t>мастер класс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114568"/>
          </a:xfrm>
        </p:spPr>
        <p:txBody>
          <a:bodyPr>
            <a:normAutofit/>
          </a:bodyPr>
          <a:lstStyle/>
          <a:p>
            <a:r>
              <a:rPr lang="ru-RU" dirty="0"/>
              <a:t>Выполнено педагогом</a:t>
            </a:r>
          </a:p>
          <a:p>
            <a:r>
              <a:rPr lang="ru-RU" dirty="0"/>
              <a:t>Горячевой Еленой Анатольевной</a:t>
            </a:r>
          </a:p>
          <a:p>
            <a:r>
              <a:rPr lang="ru-RU" dirty="0"/>
              <a:t>г. Тихвин</a:t>
            </a:r>
          </a:p>
          <a:p>
            <a:r>
              <a:rPr lang="ru-RU" dirty="0"/>
              <a:t>2022 </a:t>
            </a:r>
          </a:p>
        </p:txBody>
      </p:sp>
      <p:pic>
        <p:nvPicPr>
          <p:cNvPr id="5" name="Picture 2" descr="C:\Users\Лариса\Desktop\для м к шарик\IMG_7179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1269769" y="1857364"/>
            <a:ext cx="2389620" cy="21966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857232"/>
            <a:ext cx="7772400" cy="1000132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  <a:r>
              <a:rPr lang="ru-RU" sz="3200" dirty="0"/>
              <a:t>Декупаж — что это и где его применяют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000240"/>
            <a:ext cx="7772400" cy="4214842"/>
          </a:xfrm>
        </p:spPr>
        <p:txBody>
          <a:bodyPr>
            <a:normAutofit fontScale="47500" lnSpcReduction="20000"/>
          </a:bodyPr>
          <a:lstStyle/>
          <a:p>
            <a:pPr fontAlgn="base"/>
            <a:r>
              <a:rPr lang="ru-RU" sz="4200" dirty="0"/>
              <a:t>Слово </a:t>
            </a:r>
            <a:r>
              <a:rPr lang="ru-RU" sz="4200" dirty="0" err="1"/>
              <a:t>декупаж</a:t>
            </a:r>
            <a:r>
              <a:rPr lang="ru-RU" sz="4200" dirty="0"/>
              <a:t> пришло с французского языка, переводится дословно, как «вырезать». Техника заключается в нанесении рисунка, изображения на поверхность различных предметов, с последующим покрытием готовой композиции лаком. Занятие не представляет сложности. С помощью декупажа можно уникально оформить разные элементы, изготовленные из следующих материалов:</a:t>
            </a:r>
          </a:p>
          <a:p>
            <a:pPr fontAlgn="base"/>
            <a:r>
              <a:rPr lang="ru-RU" sz="4200" dirty="0"/>
              <a:t>стёкла;</a:t>
            </a:r>
          </a:p>
          <a:p>
            <a:pPr fontAlgn="base"/>
            <a:r>
              <a:rPr lang="ru-RU" sz="4200" dirty="0"/>
              <a:t>ткани, кожи, </a:t>
            </a:r>
            <a:r>
              <a:rPr lang="ru-RU" sz="4200" dirty="0" err="1"/>
              <a:t>экокожи</a:t>
            </a:r>
            <a:r>
              <a:rPr lang="ru-RU" sz="4200" dirty="0"/>
              <a:t>;</a:t>
            </a:r>
          </a:p>
          <a:p>
            <a:pPr fontAlgn="base"/>
            <a:r>
              <a:rPr lang="ru-RU" sz="4200" dirty="0"/>
              <a:t>дерева, МДФ, ДСП;</a:t>
            </a:r>
          </a:p>
          <a:p>
            <a:pPr fontAlgn="base"/>
            <a:r>
              <a:rPr lang="ru-RU" sz="4200" dirty="0"/>
              <a:t>картона, бумаги;</a:t>
            </a:r>
          </a:p>
          <a:p>
            <a:pPr fontAlgn="base"/>
            <a:r>
              <a:rPr lang="ru-RU" sz="4200" dirty="0"/>
              <a:t>металла;</a:t>
            </a:r>
          </a:p>
          <a:p>
            <a:pPr fontAlgn="base"/>
            <a:r>
              <a:rPr lang="ru-RU" sz="4200" dirty="0"/>
              <a:t>пластика;</a:t>
            </a:r>
          </a:p>
          <a:p>
            <a:pPr fontAlgn="base"/>
            <a:r>
              <a:rPr lang="ru-RU" sz="4200" dirty="0"/>
              <a:t>керамики, фарфора.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785926"/>
            <a:ext cx="7772400" cy="1362456"/>
          </a:xfrm>
        </p:spPr>
        <p:txBody>
          <a:bodyPr/>
          <a:lstStyle/>
          <a:p>
            <a:pPr algn="ctr"/>
            <a:r>
              <a:rPr lang="ru-RU" sz="3600" dirty="0" err="1"/>
              <a:t>Декупаж</a:t>
            </a:r>
            <a:r>
              <a:rPr lang="ru-RU" sz="3600" dirty="0"/>
              <a:t> — техника, которая из обычных вещей позволяет делать что-то особенное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3429000"/>
            <a:ext cx="7772400" cy="2000264"/>
          </a:xfrm>
        </p:spPr>
        <p:txBody>
          <a:bodyPr>
            <a:normAutofit fontScale="25000" lnSpcReduction="20000"/>
          </a:bodyPr>
          <a:lstStyle/>
          <a:p>
            <a:pPr fontAlgn="base"/>
            <a:r>
              <a:rPr lang="ru-RU" sz="8000" dirty="0"/>
              <a:t>Для начала коротко о том, чем и с чем придется работать. Вообще, декупаж — нанесение рисунка на предмет. Для того чтобы рисунок дольше не стирался, его покрывают лаком. А мы предлагаем сделать </a:t>
            </a:r>
            <a:r>
              <a:rPr lang="ru-RU" sz="8000" dirty="0" err="1"/>
              <a:t>декупаж</a:t>
            </a:r>
            <a:r>
              <a:rPr lang="ru-RU" sz="8000" dirty="0"/>
              <a:t> на новогоднем шарике. И такой шарик- будет самый дорогой и единственный не только на вашей ёлке, но и вообще- неповторимый…</a:t>
            </a:r>
          </a:p>
          <a:p>
            <a:pPr fontAlgn="base"/>
            <a:endParaRPr lang="ru-RU" sz="8000" dirty="0"/>
          </a:p>
          <a:p>
            <a:pPr fontAlgn="base"/>
            <a:endParaRPr lang="ru-RU" sz="8000" dirty="0"/>
          </a:p>
          <a:p>
            <a:pPr fontAlgn="base"/>
            <a:endParaRPr lang="ru-RU" sz="8000" dirty="0"/>
          </a:p>
          <a:p>
            <a:pPr fontAlgn="base"/>
            <a:r>
              <a:rPr lang="ru-RU" sz="8000" dirty="0"/>
              <a:t/>
            </a:r>
            <a:br>
              <a:rPr lang="ru-RU" sz="8000" dirty="0"/>
            </a:br>
            <a:endParaRPr lang="ru-RU" sz="8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514352"/>
            <a:ext cx="2928966" cy="1162050"/>
          </a:xfrm>
        </p:spPr>
        <p:txBody>
          <a:bodyPr/>
          <a:lstStyle/>
          <a:p>
            <a:pPr algn="ctr"/>
            <a:r>
              <a:rPr lang="ru-RU" dirty="0"/>
              <a:t>Материалы для работы.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dirty="0"/>
              <a:t>1)Небольшие острые ножницы </a:t>
            </a:r>
          </a:p>
          <a:p>
            <a:pPr fontAlgn="base"/>
            <a:r>
              <a:rPr lang="ru-RU" dirty="0"/>
              <a:t>2)Плоские кисточки шириной от 0,8 до 2,5 см. Ворс — тонкий искусственный. Такими кистями удобно наносить клей, лак.</a:t>
            </a:r>
          </a:p>
          <a:p>
            <a:pPr fontAlgn="base"/>
            <a:r>
              <a:rPr lang="ru-RU" dirty="0"/>
              <a:t>3) Клей ПВА универсальный (пластиковые или металлические крышки, зубочистки).</a:t>
            </a:r>
          </a:p>
          <a:p>
            <a:pPr fontAlgn="base"/>
            <a:r>
              <a:rPr lang="ru-RU" dirty="0"/>
              <a:t>4)Салфетки бумажные с новогодней тематикой.</a:t>
            </a:r>
          </a:p>
          <a:p>
            <a:pPr fontAlgn="base"/>
            <a:r>
              <a:rPr lang="ru-RU" dirty="0"/>
              <a:t>5)Пайетки, стразы для украшения.</a:t>
            </a:r>
          </a:p>
          <a:p>
            <a:pPr fontAlgn="base"/>
            <a:r>
              <a:rPr lang="ru-RU" dirty="0"/>
              <a:t>6)Гель-блёстки.</a:t>
            </a:r>
          </a:p>
          <a:p>
            <a:pPr fontAlgn="base"/>
            <a:r>
              <a:rPr lang="ru-RU" dirty="0"/>
              <a:t>7)Акриловый лак на водной основе.</a:t>
            </a:r>
          </a:p>
        </p:txBody>
      </p:sp>
      <p:pic>
        <p:nvPicPr>
          <p:cNvPr id="4" name="Содержимое 3" descr="IMG_7162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012851" y="1676400"/>
            <a:ext cx="4236148" cy="4572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Выбрать салфетки с новогодней тематикой.</a:t>
            </a:r>
          </a:p>
        </p:txBody>
      </p:sp>
      <p:pic>
        <p:nvPicPr>
          <p:cNvPr id="4" name="Содержимое 3" descr="IMG_7185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 rot="5400000">
            <a:off x="2059763" y="2617777"/>
            <a:ext cx="4667282" cy="3500461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Подготовка к оформлению шарика.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Развести клей ПВА с водой.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645025" y="1214422"/>
            <a:ext cx="4041775" cy="1643075"/>
          </a:xfrm>
        </p:spPr>
        <p:txBody>
          <a:bodyPr>
            <a:normAutofit/>
          </a:bodyPr>
          <a:lstStyle/>
          <a:p>
            <a:r>
              <a:rPr lang="ru-RU" dirty="0"/>
              <a:t>Вырезать или аккуратно вырвать из салфетки элемент, который понравился.</a:t>
            </a:r>
          </a:p>
        </p:txBody>
      </p:sp>
      <p:pic>
        <p:nvPicPr>
          <p:cNvPr id="10" name="Содержимое 9" descr="IMG_7163.JPG"/>
          <p:cNvPicPr>
            <a:picLocks noGrp="1" noChangeAspect="1"/>
          </p:cNvPicPr>
          <p:nvPr>
            <p:ph sz="quarter" idx="2"/>
          </p:nvPr>
        </p:nvPicPr>
        <p:blipFill>
          <a:blip r:embed="rId2" cstate="email"/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11" name="Содержимое 10" descr="IMG_7164.JPG"/>
          <p:cNvPicPr>
            <a:picLocks noGrp="1" noChangeAspect="1"/>
          </p:cNvPicPr>
          <p:nvPr>
            <p:ph sz="quarter" idx="4"/>
          </p:nvPr>
        </p:nvPicPr>
        <p:blipFill>
          <a:blip r:embed="rId3" cstate="email"/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Промазываем шарик клеем, затем аккуратно прикладываем картинку и мягкими движениями кисти от центра до края картинки промазываем сверху по картинке.</a:t>
            </a:r>
          </a:p>
        </p:txBody>
      </p:sp>
      <p:pic>
        <p:nvPicPr>
          <p:cNvPr id="9" name="Содержимое 8" descr="IMG_7165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Особенно промазываем края. Ничего страшного, если  появляются складочки.</a:t>
            </a:r>
          </a:p>
        </p:txBody>
      </p:sp>
      <p:pic>
        <p:nvPicPr>
          <p:cNvPr id="7" name="Содержимое 6" descr="IMG_7166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8" name="Содержимое 7" descr="IMG_7167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/>
              <a:t>Берём гель с блестками  кистью и аккуратно наносим на те  места рисунка, которые надо выделить блёстками. В данном случае - пламя и свечу.</a:t>
            </a:r>
          </a:p>
        </p:txBody>
      </p:sp>
      <p:pic>
        <p:nvPicPr>
          <p:cNvPr id="5" name="Содержимое 4" descr="IMG_7173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Содержимое 5" descr="IMG_7170.JPG"/>
          <p:cNvPicPr>
            <a:picLocks noGrp="1" noChangeAspect="1"/>
          </p:cNvPicPr>
          <p:nvPr>
            <p:ph sz="half" idx="2"/>
          </p:nvPr>
        </p:nvPicPr>
        <p:blipFill>
          <a:blip r:embed="rId4" cstate="email"/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Выбираем </a:t>
            </a:r>
            <a:r>
              <a:rPr lang="ru-RU" sz="2400" dirty="0" err="1"/>
              <a:t>пайетки</a:t>
            </a:r>
            <a:r>
              <a:rPr lang="ru-RU" sz="2400" dirty="0"/>
              <a:t> или стразы для украшения свободного пространства на шарике.</a:t>
            </a:r>
          </a:p>
        </p:txBody>
      </p:sp>
      <p:pic>
        <p:nvPicPr>
          <p:cNvPr id="4" name="Содержимое 3" descr="IMG_7183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Зубочисткой ставим клеевые точки, на которые потом, наносим </a:t>
            </a:r>
            <a:r>
              <a:rPr lang="ru-RU" sz="2400" dirty="0" err="1"/>
              <a:t>пайетки</a:t>
            </a:r>
            <a:r>
              <a:rPr lang="ru-RU" sz="2400" dirty="0"/>
              <a:t> или стразы</a:t>
            </a:r>
          </a:p>
        </p:txBody>
      </p:sp>
      <p:pic>
        <p:nvPicPr>
          <p:cNvPr id="5" name="Содержимое 4" descr="IMG_7174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6" name="Содержимое 5" descr="IMG_7175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err="1"/>
              <a:t>Пайетки</a:t>
            </a:r>
            <a:r>
              <a:rPr lang="ru-RU" sz="2400" dirty="0"/>
              <a:t> приклеиваем на клей универсальный, а стразы имеют клеевую основу, но для прочности можно тоже приклеить.</a:t>
            </a:r>
          </a:p>
        </p:txBody>
      </p:sp>
      <p:pic>
        <p:nvPicPr>
          <p:cNvPr id="5" name="Содержимое 4" descr="IMG_7177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Содержимое 5" descr="IMG_7178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/>
              <a:t> Новогодний шарик готов!</a:t>
            </a:r>
            <a:br>
              <a:rPr lang="ru-RU" sz="3600" dirty="0"/>
            </a:br>
            <a:r>
              <a:rPr lang="ru-RU" sz="3600" dirty="0"/>
              <a:t>Спасибо за внимание!</a:t>
            </a:r>
          </a:p>
        </p:txBody>
      </p:sp>
      <p:pic>
        <p:nvPicPr>
          <p:cNvPr id="7" name="Содержимое 6" descr="IMG_7187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 можно и проявить творчество…</a:t>
            </a:r>
          </a:p>
        </p:txBody>
      </p:sp>
      <p:pic>
        <p:nvPicPr>
          <p:cNvPr id="7" name="Содержимое 6" descr="f53VLe5UOjShjdV0dJjVuC8w6VE2Fh6L668m2UbsEeg55Mlj14Q7GcrsffA7ycG2xIgG8NB1D1I1fQSF2brf0CbF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28596" y="2143116"/>
            <a:ext cx="4546952" cy="3643338"/>
          </a:xfrm>
        </p:spPr>
      </p:pic>
      <p:pic>
        <p:nvPicPr>
          <p:cNvPr id="8" name="Содержимое 7" descr="MOpqj5srvCySaI-zIZN1bpmis48QvPBCbEK3k6RpOfHpToJG4Q7tVaK7h54T5fWRqb_t7TqxQaXkf8JoAVdPMXsI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929190" y="2189510"/>
            <a:ext cx="3757610" cy="3625507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172</TotalTime>
  <Words>370</Words>
  <Application>Microsoft Office PowerPoint</Application>
  <PresentationFormat>Экран (4:3)</PresentationFormat>
  <Paragraphs>42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«Украшение новогоднего шарика» (декупаж) мастер класс</vt:lpstr>
      <vt:lpstr>  Декупаж — что это и где его применяют</vt:lpstr>
      <vt:lpstr>Декупаж — техника, которая из обычных вещей позволяет делать что-то особенное</vt:lpstr>
      <vt:lpstr>Материалы для работы.</vt:lpstr>
      <vt:lpstr>Выбрать салфетки с новогодней тематикой.</vt:lpstr>
      <vt:lpstr>Подготовка к оформлению шарика.</vt:lpstr>
      <vt:lpstr>Промазываем шарик клеем, затем аккуратно прикладываем картинку и мягкими движениями кисти от центра до края картинки промазываем сверху по картинке.</vt:lpstr>
      <vt:lpstr>Особенно промазываем края. Ничего страшного, если  появляются складочки.</vt:lpstr>
      <vt:lpstr>Берём гель с блестками  кистью и аккуратно наносим на те  места рисунка, которые надо выделить блёстками. В данном случае - пламя и свечу.</vt:lpstr>
      <vt:lpstr>Выбираем пайетки или стразы для украшения свободного пространства на шарике.</vt:lpstr>
      <vt:lpstr>Зубочисткой ставим клеевые точки, на которые потом, наносим пайетки или стразы</vt:lpstr>
      <vt:lpstr>Пайетки приклеиваем на клей универсальный, а стразы имеют клеевую основу, но для прочности можно тоже приклеить.</vt:lpstr>
      <vt:lpstr> Новогодний шарик готов! Спасибо за внимание!</vt:lpstr>
      <vt:lpstr>А можно и проявить творчество…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«Украшение новогоднего шарика» (декупаж) мастер класс</dc:title>
  <dc:creator>Лариса</dc:creator>
  <cp:lastModifiedBy>Admin</cp:lastModifiedBy>
  <cp:revision>19</cp:revision>
  <dcterms:created xsi:type="dcterms:W3CDTF">2022-12-14T20:19:42Z</dcterms:created>
  <dcterms:modified xsi:type="dcterms:W3CDTF">2022-12-21T06:48:28Z</dcterms:modified>
</cp:coreProperties>
</file>