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258" r:id="rId4"/>
    <p:sldId id="257" r:id="rId5"/>
    <p:sldId id="260" r:id="rId6"/>
    <p:sldId id="259" r:id="rId7"/>
    <p:sldId id="268" r:id="rId8"/>
    <p:sldId id="261" r:id="rId9"/>
    <p:sldId id="262" r:id="rId10"/>
    <p:sldId id="263" r:id="rId11"/>
    <p:sldId id="26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A7B992A-0A8A-42E3-9114-FD123306AA36}" type="datetimeFigureOut">
              <a:rPr lang="ru-RU" smtClean="0"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2282075-2275-4958-AEC5-B7A0E127EDF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44317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Отчет по проекту </a:t>
            </a:r>
          </a:p>
          <a:p>
            <a:r>
              <a:rPr lang="ru-RU"/>
              <a:t>за 2021-2022 учебный </a:t>
            </a:r>
            <a:r>
              <a:rPr lang="ru-RU" dirty="0"/>
              <a:t>год.</a:t>
            </a:r>
          </a:p>
          <a:p>
            <a:r>
              <a:rPr lang="ru-RU" dirty="0"/>
              <a:t>МОУДО «ТЦДТ»</a:t>
            </a:r>
          </a:p>
          <a:p>
            <a:r>
              <a:rPr lang="ru-RU" dirty="0"/>
              <a:t>Педагог : Горячева Е.А.</a:t>
            </a:r>
          </a:p>
          <a:p>
            <a:r>
              <a:rPr lang="ru-RU" dirty="0"/>
              <a:t>г. Тихвин.</a:t>
            </a:r>
          </a:p>
          <a:p>
            <a:r>
              <a:rPr lang="ru-RU" dirty="0"/>
              <a:t>2022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Народная игрушка. Матрёшка.</a:t>
            </a:r>
          </a:p>
        </p:txBody>
      </p:sp>
      <p:pic>
        <p:nvPicPr>
          <p:cNvPr id="6146" name="Picture 2" descr="C:\Users\Лариса\Desktop\матрёша\700-nw (1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4071942"/>
            <a:ext cx="2333618" cy="2333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Цель и вывод.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Формировать и расширять знания детей о русском народном творчестве (о русской матрешке).</a:t>
            </a:r>
            <a:endParaRPr lang="ru-RU" dirty="0"/>
          </a:p>
          <a:p>
            <a:r>
              <a:rPr lang="ru-RU" i="1" dirty="0"/>
              <a:t>Цель достигнута.</a:t>
            </a:r>
          </a:p>
          <a:p>
            <a:r>
              <a:rPr lang="ru-RU" i="1" dirty="0"/>
              <a:t>Трудностей по реализации проекта не возникло, тема очень заинтересовала не только детей, но и родителей. Детям очень понравились все мероприятия, запланированные по проекту. Удивились способам изготовления матрешек и разнообразию материалов, которые можно применять при оформлении.</a:t>
            </a:r>
            <a:endParaRPr lang="ru-RU" dirty="0"/>
          </a:p>
          <a:p>
            <a:endParaRPr lang="ru-RU" i="1" dirty="0"/>
          </a:p>
          <a:p>
            <a:endParaRPr lang="ru-RU" i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Матрёшки из пластилина. </a:t>
            </a:r>
            <a:br>
              <a:rPr lang="ru-RU" b="1" dirty="0"/>
            </a:br>
            <a:r>
              <a:rPr lang="ru-RU" b="1" dirty="0"/>
              <a:t>Форма матрёшки.</a:t>
            </a:r>
          </a:p>
        </p:txBody>
      </p:sp>
      <p:pic>
        <p:nvPicPr>
          <p:cNvPr id="5" name="Содержимое 4" descr="IMG_5175.JP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372" y="3861048"/>
            <a:ext cx="3441576" cy="2581182"/>
          </a:xfrm>
        </p:spPr>
      </p:pic>
      <p:pic>
        <p:nvPicPr>
          <p:cNvPr id="8" name="Содержимое 7" descr="IMG_5185.JPG"/>
          <p:cNvPicPr>
            <a:picLocks noGrp="1" noChangeAspect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409" y="1372960"/>
            <a:ext cx="3801953" cy="5069270"/>
          </a:xfrm>
        </p:spPr>
      </p:pic>
      <p:pic>
        <p:nvPicPr>
          <p:cNvPr id="3074" name="Picture 2" descr="C:\Users\Лариса\Desktop\ФОТО К ПРОЕКТАМ\фото к проектам и выставки21\матрешка\2950af2658f4d1e4f75014ae5a11524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372960"/>
            <a:ext cx="3441340" cy="2581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970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Матрёшка к</a:t>
            </a:r>
            <a:br>
              <a:rPr lang="ru-RU" b="1" dirty="0"/>
            </a:br>
            <a:r>
              <a:rPr lang="ru-RU" b="1" dirty="0"/>
              <a:t> </a:t>
            </a:r>
            <a:r>
              <a:rPr lang="ru-RU" b="1" dirty="0" smtClean="0"/>
              <a:t>«Дню </a:t>
            </a:r>
            <a:r>
              <a:rPr lang="ru-RU" b="1" dirty="0"/>
              <a:t>пожилого человека»</a:t>
            </a:r>
            <a:br>
              <a:rPr lang="ru-RU" b="1" dirty="0"/>
            </a:br>
            <a:r>
              <a:rPr lang="ru-RU" b="1" dirty="0"/>
              <a:t> из солёного теста</a:t>
            </a:r>
            <a:r>
              <a:rPr lang="ru-RU" dirty="0"/>
              <a:t>.</a:t>
            </a:r>
          </a:p>
        </p:txBody>
      </p:sp>
      <p:pic>
        <p:nvPicPr>
          <p:cNvPr id="5" name="Содержимое 4" descr="sl_testo_23.jp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064330"/>
            <a:ext cx="3749675" cy="2614828"/>
          </a:xfrm>
        </p:spPr>
      </p:pic>
      <p:pic>
        <p:nvPicPr>
          <p:cNvPr id="10" name="Содержимое 9" descr="IMG_6560.JPG"/>
          <p:cNvPicPr>
            <a:picLocks noGrp="1" noChangeAspect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513" y="2064330"/>
            <a:ext cx="2022461" cy="2696615"/>
          </a:xfrm>
        </p:spPr>
      </p:pic>
      <p:pic>
        <p:nvPicPr>
          <p:cNvPr id="9" name="Содержимое 5" descr="IMG_656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7811" y="3349978"/>
            <a:ext cx="2428868" cy="32384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Семья матрёшек. К  «Дню матери»</a:t>
            </a:r>
            <a:br>
              <a:rPr lang="ru-RU" b="1" dirty="0"/>
            </a:br>
            <a:r>
              <a:rPr lang="ru-RU" sz="2700" b="1" dirty="0"/>
              <a:t>Детское представление о семье.</a:t>
            </a:r>
          </a:p>
        </p:txBody>
      </p:sp>
      <p:pic>
        <p:nvPicPr>
          <p:cNvPr id="9" name="Содержимое 8" descr="IMG_5184.JPG"/>
          <p:cNvPicPr>
            <a:picLocks noGrp="1" noChangeAspect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626" y="1502779"/>
            <a:ext cx="2165337" cy="2887116"/>
          </a:xfrm>
        </p:spPr>
      </p:pic>
      <p:pic>
        <p:nvPicPr>
          <p:cNvPr id="8" name="Содержимое 5" descr="IMG_518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524" y="4534404"/>
            <a:ext cx="2749543" cy="2062157"/>
          </a:xfrm>
          <a:prstGeom prst="rect">
            <a:avLst/>
          </a:prstGeom>
        </p:spPr>
      </p:pic>
      <p:pic>
        <p:nvPicPr>
          <p:cNvPr id="11" name="Содержимое 4" descr="IMG_517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34" y="4092240"/>
            <a:ext cx="3339095" cy="2504321"/>
          </a:xfrm>
          <a:prstGeom prst="rect">
            <a:avLst/>
          </a:prstGeom>
        </p:spPr>
      </p:pic>
      <p:pic>
        <p:nvPicPr>
          <p:cNvPr id="2050" name="Picture 2" descr="C:\Users\Лариса\Desktop\ФОТО К ПРОЕКТАМ\фото к проектам и выставки21\матрешка\IMG_481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289" y="1502779"/>
            <a:ext cx="3339094" cy="2504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Зимняя матрёшка- в виде снеговика.</a:t>
            </a:r>
            <a:br>
              <a:rPr lang="ru-RU" b="1" dirty="0"/>
            </a:br>
            <a:r>
              <a:rPr lang="ru-RU" sz="3100" b="1" dirty="0"/>
              <a:t>Можно из глины, из пластилина, теста</a:t>
            </a:r>
            <a:r>
              <a:rPr lang="ru-RU" b="1" dirty="0"/>
              <a:t>.</a:t>
            </a:r>
          </a:p>
        </p:txBody>
      </p:sp>
      <p:pic>
        <p:nvPicPr>
          <p:cNvPr id="8" name="Содержимое 7" descr="IMG_5156 - копия.JPG"/>
          <p:cNvPicPr>
            <a:picLocks noGrp="1" noChangeAspect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898" y="1828258"/>
            <a:ext cx="3749675" cy="3811082"/>
          </a:xfrm>
        </p:spPr>
      </p:pic>
      <p:pic>
        <p:nvPicPr>
          <p:cNvPr id="7" name="Содержимое 6" descr="f801045c49cc12bd78547af314f1b70b--lufttrockendes-ton-christmas-clay.jpg"/>
          <p:cNvPicPr>
            <a:picLocks noGrp="1" noChangeAspect="1"/>
          </p:cNvPicPr>
          <p:nvPr>
            <p:ph sz="quarter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326027"/>
            <a:ext cx="3749675" cy="281554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Разноцветье матрёшек</a:t>
            </a:r>
            <a:r>
              <a:rPr lang="ru-RU" dirty="0"/>
              <a:t>.</a:t>
            </a:r>
          </a:p>
        </p:txBody>
      </p:sp>
      <p:pic>
        <p:nvPicPr>
          <p:cNvPr id="7" name="Picture 2" descr="C:\Users\Лариса\Desktop\ФОТО К ПРОЕКТАМ\фото к проектам и выставки21\матрешка\IMG_481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59" y="3706848"/>
            <a:ext cx="3749675" cy="2812256"/>
          </a:xfrm>
          <a:prstGeom prst="rect">
            <a:avLst/>
          </a:prstGeom>
          <a:noFill/>
        </p:spPr>
      </p:pic>
      <p:pic>
        <p:nvPicPr>
          <p:cNvPr id="1028" name="Picture 4" descr="C:\Users\Лариса\Desktop\ФОТО К ПРОЕКТАМ\фото к проектам и выставки21\матрешка\b0db6f9867f99d3810d177f6ffddd5db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854" y="860659"/>
            <a:ext cx="3764664" cy="2748542"/>
          </a:xfrm>
          <a:prstGeom prst="rect">
            <a:avLst/>
          </a:prstGeom>
          <a:noFill/>
        </p:spPr>
      </p:pic>
      <p:pic>
        <p:nvPicPr>
          <p:cNvPr id="12" name="Содержимое 11" descr="IMG_6590.JPG"/>
          <p:cNvPicPr>
            <a:picLocks noGrp="1" noChangeAspect="1"/>
          </p:cNvPicPr>
          <p:nvPr>
            <p:ph sz="quarter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854" y="3706848"/>
            <a:ext cx="3749675" cy="2812256"/>
          </a:xfrm>
        </p:spPr>
      </p:pic>
      <p:pic>
        <p:nvPicPr>
          <p:cNvPr id="11" name="Picture 3" descr="C:\Users\Лариса\Desktop\ФОТО К ПРОЕКТАМ\фото к проектам и выставки21\матрешка\IMG_481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60659"/>
            <a:ext cx="3749675" cy="2748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Масленичная матрёшка. </a:t>
            </a:r>
            <a:br>
              <a:rPr lang="ru-RU" b="1" dirty="0"/>
            </a:br>
            <a:r>
              <a:rPr lang="ru-RU" sz="3100" b="1" dirty="0"/>
              <a:t>Украшена сарафанами из салфеток.</a:t>
            </a:r>
          </a:p>
        </p:txBody>
      </p:sp>
      <p:pic>
        <p:nvPicPr>
          <p:cNvPr id="5" name="Содержимое 4" descr="IMG_5121.JP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9897"/>
            <a:ext cx="3749675" cy="2812256"/>
          </a:xfrm>
        </p:spPr>
      </p:pic>
      <p:pic>
        <p:nvPicPr>
          <p:cNvPr id="8" name="Содержимое 5" descr="2_QCrehs-W-WfkdAftzaNq8BDZakknf5ibFa-ZihAquo3zCIxO4Oj6OiZJtE0YVspapI5vzdrR3ut0l-c6utMmJ0 - копия (2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071943"/>
            <a:ext cx="1581139" cy="2184403"/>
          </a:xfrm>
          <a:prstGeom prst="rect">
            <a:avLst/>
          </a:prstGeom>
        </p:spPr>
      </p:pic>
      <p:pic>
        <p:nvPicPr>
          <p:cNvPr id="11" name="Содержимое 8" descr="IMG_518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1129897"/>
            <a:ext cx="3429000" cy="4572000"/>
          </a:xfrm>
          <a:prstGeom prst="rect">
            <a:avLst/>
          </a:prstGeom>
        </p:spPr>
      </p:pic>
      <p:pic>
        <p:nvPicPr>
          <p:cNvPr id="12" name="Содержимое 11" descr="матрёшки из пластилина - копия.JPG"/>
          <p:cNvPicPr>
            <a:picLocks noGrp="1" noChangeAspect="1"/>
          </p:cNvPicPr>
          <p:nvPr>
            <p:ph sz="quarter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546" y="4071943"/>
            <a:ext cx="3055687" cy="187733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7772400" cy="9890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Пасхальная матрёшка в виде яичка.</a:t>
            </a:r>
            <a:br>
              <a:rPr lang="ru-RU" b="1" dirty="0"/>
            </a:br>
            <a:r>
              <a:rPr lang="ru-RU" sz="3100" b="1" dirty="0"/>
              <a:t>Украшена в стиле «Пуантилизм».</a:t>
            </a:r>
          </a:p>
        </p:txBody>
      </p:sp>
      <p:pic>
        <p:nvPicPr>
          <p:cNvPr id="5" name="Содержимое 4" descr="tmp_image.750x0.jp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35" y="1428737"/>
            <a:ext cx="3080384" cy="3080384"/>
          </a:xfrm>
        </p:spPr>
      </p:pic>
      <p:pic>
        <p:nvPicPr>
          <p:cNvPr id="12" name="Содержимое 11" descr="IMG_6178.JPG"/>
          <p:cNvPicPr>
            <a:picLocks noGrp="1" noChangeAspect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1417638"/>
            <a:ext cx="3677174" cy="2757880"/>
          </a:xfrm>
        </p:spPr>
      </p:pic>
      <p:pic>
        <p:nvPicPr>
          <p:cNvPr id="11" name="Содержимое 8" descr="IMG_617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6526" y="4241913"/>
            <a:ext cx="1808147" cy="2410863"/>
          </a:xfrm>
          <a:prstGeom prst="rect">
            <a:avLst/>
          </a:prstGeom>
        </p:spPr>
      </p:pic>
      <p:pic>
        <p:nvPicPr>
          <p:cNvPr id="8" name="Содержимое 5" descr="IMG_6223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4241913"/>
            <a:ext cx="1808148" cy="24108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Матрёшки- персонажи русских народных  сказок.</a:t>
            </a:r>
          </a:p>
        </p:txBody>
      </p:sp>
      <p:pic>
        <p:nvPicPr>
          <p:cNvPr id="9" name="Содержимое 8" descr="IMG_6175.JPG"/>
          <p:cNvPicPr>
            <a:picLocks noGrp="1" noChangeAspect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518677"/>
            <a:ext cx="3764572" cy="5019429"/>
          </a:xfrm>
        </p:spPr>
      </p:pic>
      <p:pic>
        <p:nvPicPr>
          <p:cNvPr id="6" name="Picture 2" descr="C:\Users\Лариса\Desktop\ФОТО К ПРОЕКТАМ\фото к проектам и выставки21\матрешка\IMG_481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9634" y="1518677"/>
            <a:ext cx="1584389" cy="2143140"/>
          </a:xfrm>
          <a:prstGeom prst="rect">
            <a:avLst/>
          </a:prstGeom>
          <a:noFill/>
        </p:spPr>
      </p:pic>
      <p:pic>
        <p:nvPicPr>
          <p:cNvPr id="14" name="Содержимое 13" descr="vsjwnXLsvDuimYzHv-AqarWbhef9O5T7suU-xlyvSoNf3lqHZF1UwA6p1o7urVCLYSp6uI8bLBH62lcnMwWVLMvn.jpg"/>
          <p:cNvPicPr>
            <a:picLocks noGrp="1" noChangeAspect="1"/>
          </p:cNvPicPr>
          <p:nvPr>
            <p:ph sz="quarter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48" y="1500174"/>
            <a:ext cx="2020901" cy="2180147"/>
          </a:xfrm>
        </p:spPr>
      </p:pic>
      <p:pic>
        <p:nvPicPr>
          <p:cNvPr id="13" name="Содержимое 7" descr="IMG_517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48" y="3725850"/>
            <a:ext cx="3749675" cy="28122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Выставка в мастерской </a:t>
            </a:r>
            <a:br>
              <a:rPr lang="ru-RU" b="1" dirty="0"/>
            </a:br>
            <a:r>
              <a:rPr lang="ru-RU" b="1" dirty="0"/>
              <a:t>« Такие разные матрёшки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28596" y="1600200"/>
            <a:ext cx="5286412" cy="4972072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Каждый месяц пополнялась выставка в течении учебного года. В этом году направленность была на тематическую матрёшку, которую можно сделать к разным праздникам, в том числе и народных.</a:t>
            </a:r>
          </a:p>
          <a:p>
            <a:r>
              <a:rPr lang="ru-RU" sz="2400" b="1" dirty="0"/>
              <a:t>«День пожилого человека»</a:t>
            </a:r>
          </a:p>
          <a:p>
            <a:r>
              <a:rPr lang="ru-RU" sz="2400" b="1" dirty="0"/>
              <a:t>«День Матери»,</a:t>
            </a:r>
          </a:p>
          <a:p>
            <a:r>
              <a:rPr lang="ru-RU" sz="2400" b="1" dirty="0"/>
              <a:t>«Зима пришла- снег принесла»,</a:t>
            </a:r>
          </a:p>
          <a:p>
            <a:r>
              <a:rPr lang="ru-RU" sz="2400" b="1" dirty="0"/>
              <a:t>«Масленица», «Пасха»,</a:t>
            </a:r>
          </a:p>
          <a:p>
            <a:r>
              <a:rPr lang="ru-RU" sz="2400" b="1" dirty="0"/>
              <a:t>«Персонажи русских народных сказок»</a:t>
            </a:r>
          </a:p>
          <a:p>
            <a:endParaRPr lang="ru-RU" dirty="0"/>
          </a:p>
        </p:txBody>
      </p:sp>
      <p:pic>
        <p:nvPicPr>
          <p:cNvPr id="5122" name="Picture 2" descr="C:\Users\Лариса\Desktop\ФОТО К ПРОЕКТАМ\фото к проектам и выставки21\проект Матрешка - копия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1643050"/>
            <a:ext cx="2500329" cy="4757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/>
              <a:t>Спасибо за внимание!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/>
              <a:t>Матрешки были выполнены из различных материалов, соединены техники лепки и оформления. По результатам сделана </a:t>
            </a:r>
            <a:r>
              <a:rPr lang="ru-RU" sz="4000" b="1" i="1" dirty="0" smtClean="0"/>
              <a:t>презентация - </a:t>
            </a:r>
            <a:r>
              <a:rPr lang="ru-RU" sz="4000" b="1" i="1" dirty="0"/>
              <a:t>отчет «Народная игрушка. Матрёшка».</a:t>
            </a:r>
            <a:endParaRPr lang="ru-RU" sz="4000" b="1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231</TotalTime>
  <Words>220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Cambria</vt:lpstr>
      <vt:lpstr>Franklin Gothic Book</vt:lpstr>
      <vt:lpstr>Perpetua</vt:lpstr>
      <vt:lpstr>Wingdings 2</vt:lpstr>
      <vt:lpstr>Справедливость</vt:lpstr>
      <vt:lpstr>Народная игрушка. Матрёшка.</vt:lpstr>
      <vt:lpstr>Цель и вывод.</vt:lpstr>
      <vt:lpstr>Матрёшки из пластилина.  Форма матрёшки.</vt:lpstr>
      <vt:lpstr>Матрёшка к  «Дню пожилого человека»  из солёного теста.</vt:lpstr>
      <vt:lpstr>Семья матрёшек. К  «Дню матери» Детское представление о семье.</vt:lpstr>
      <vt:lpstr>Зимняя матрёшка- в виде снеговика. Можно из глины, из пластилина, теста.</vt:lpstr>
      <vt:lpstr>Разноцветье матрёшек.</vt:lpstr>
      <vt:lpstr>Масленичная матрёшка.  Украшена сарафанами из салфеток.</vt:lpstr>
      <vt:lpstr>Пасхальная матрёшка в виде яичка. Украшена в стиле «Пуантилизм».</vt:lpstr>
      <vt:lpstr>Матрёшки- персонажи русских народных  сказок.</vt:lpstr>
      <vt:lpstr>Выставка в мастерской  « Такие разные матрёшки»</vt:lpstr>
      <vt:lpstr>Спасибо за внимание!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Народная игрушка. Матрёшка.</dc:title>
  <dc:creator>Лариса</dc:creator>
  <cp:lastModifiedBy>CDT</cp:lastModifiedBy>
  <cp:revision>19</cp:revision>
  <dcterms:created xsi:type="dcterms:W3CDTF">2022-06-14T19:46:04Z</dcterms:created>
  <dcterms:modified xsi:type="dcterms:W3CDTF">2022-06-16T11:19:37Z</dcterms:modified>
</cp:coreProperties>
</file>