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9" r:id="rId7"/>
    <p:sldId id="270" r:id="rId8"/>
    <p:sldId id="261" r:id="rId9"/>
    <p:sldId id="262" r:id="rId10"/>
    <p:sldId id="268" r:id="rId11"/>
    <p:sldId id="266" r:id="rId12"/>
    <p:sldId id="271" r:id="rId13"/>
    <p:sldId id="264" r:id="rId14"/>
    <p:sldId id="265" r:id="rId15"/>
    <p:sldId id="263" r:id="rId16"/>
    <p:sldId id="267" r:id="rId17"/>
    <p:sldId id="273" r:id="rId18"/>
    <p:sldId id="27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9D7D11C-76A6-4E22-A692-E266A6405743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676A128-B746-4794-A0A0-3ED47A4D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kademiarechi.ru/razvitie-detey/puantilizm/" TargetMode="External"/><Relationship Id="rId2" Type="http://schemas.openxmlformats.org/officeDocument/2006/relationships/hyperlink" Target="https://ru.wikipedia.org/wiki/&#1044;&#1077;&#1082;&#1091;&#1087;&#1072;&#1078;#:~:text=&#1044;&#1077;&#1082;&#1091;&#1087;&#1072;&#769;&#1078;%20(&#1092;&#1088;.%20d&#233;coupage%20&#8212;%20&#171;&#1088;&#1077;&#1079;&#1082;&#1072;&#187;),&#1076;&#1086;&#1083;&#1075;&#1086;&#1074;&#1077;&#1095;&#1085;&#1086;&#1089;&#1090;&#1080;%20&#1080;%20&#1086;&#1089;&#1086;&#1073;&#1077;&#1085;&#1085;&#1086;&#1075;&#1086;%20&#1074;&#1080;&#1079;&#1091;&#1072;&#1083;&#1100;&#1085;&#1086;&#1075;&#1086;%20&#1101;&#1092;&#1092;&#1077;&#1082;&#1090;&#1072;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2509836"/>
          </a:xfrm>
        </p:spPr>
        <p:txBody>
          <a:bodyPr>
            <a:normAutofit/>
          </a:bodyPr>
          <a:lstStyle/>
          <a:p>
            <a:r>
              <a:rPr lang="ru-RU" dirty="0" smtClean="0"/>
              <a:t> Отчет по проекту «Народная игрушка. Матрёшка»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3429000"/>
            <a:ext cx="8062912" cy="1857388"/>
          </a:xfrm>
        </p:spPr>
        <p:txBody>
          <a:bodyPr/>
          <a:lstStyle/>
          <a:p>
            <a:r>
              <a:rPr lang="ru-RU" dirty="0" smtClean="0"/>
              <a:t>Педагог: </a:t>
            </a:r>
            <a:r>
              <a:rPr lang="ru-RU" dirty="0" smtClean="0"/>
              <a:t>Горячева Елена Анатольевна</a:t>
            </a:r>
          </a:p>
          <a:p>
            <a:r>
              <a:rPr lang="ru-RU" dirty="0" smtClean="0"/>
              <a:t>г. </a:t>
            </a:r>
            <a:r>
              <a:rPr lang="ru-RU" dirty="0" smtClean="0"/>
              <a:t>Тихвин</a:t>
            </a:r>
          </a:p>
          <a:p>
            <a:r>
              <a:rPr lang="ru-RU" dirty="0" smtClean="0"/>
              <a:t>за </a:t>
            </a:r>
            <a:r>
              <a:rPr lang="ru-RU" dirty="0" smtClean="0"/>
              <a:t>2022-2023 учебный год</a:t>
            </a:r>
            <a:endParaRPr lang="ru-RU" dirty="0"/>
          </a:p>
        </p:txBody>
      </p:sp>
      <p:pic>
        <p:nvPicPr>
          <p:cNvPr id="1026" name="Picture 2" descr="C:\Users\Лариса\Desktop\фото к проектам 22\lQNtwrI9xq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4786322"/>
            <a:ext cx="8664575" cy="1851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 - Познакомить с русской народной </a:t>
            </a:r>
          </a:p>
          <a:p>
            <a:pPr>
              <a:buNone/>
            </a:pPr>
            <a:r>
              <a:rPr lang="ru-RU" dirty="0" smtClean="0"/>
              <a:t>игрушкой матрешкой, с процессом</a:t>
            </a:r>
          </a:p>
          <a:p>
            <a:pPr>
              <a:buNone/>
            </a:pPr>
            <a:r>
              <a:rPr lang="ru-RU" dirty="0" smtClean="0"/>
              <a:t> ее изготовления разными материалами;</a:t>
            </a:r>
          </a:p>
          <a:p>
            <a:pPr>
              <a:buNone/>
            </a:pPr>
            <a:r>
              <a:rPr lang="ru-RU" dirty="0" smtClean="0"/>
              <a:t>  - Учить лепить разными способами,</a:t>
            </a:r>
          </a:p>
          <a:p>
            <a:pPr>
              <a:buNone/>
            </a:pPr>
            <a:r>
              <a:rPr lang="ru-RU" dirty="0" smtClean="0"/>
              <a:t> использовать в работе приемы </a:t>
            </a:r>
          </a:p>
          <a:p>
            <a:pPr>
              <a:buNone/>
            </a:pPr>
            <a:r>
              <a:rPr lang="ru-RU" dirty="0" smtClean="0"/>
              <a:t>оттягивания и сглаживания; упражнять в </a:t>
            </a:r>
          </a:p>
          <a:p>
            <a:pPr>
              <a:buNone/>
            </a:pPr>
            <a:r>
              <a:rPr lang="ru-RU" dirty="0" smtClean="0"/>
              <a:t>работе со стекой; </a:t>
            </a:r>
          </a:p>
          <a:p>
            <a:pPr>
              <a:buNone/>
            </a:pPr>
            <a:r>
              <a:rPr lang="ru-RU" dirty="0" smtClean="0"/>
              <a:t>- Добиваться передачи выразительности</a:t>
            </a:r>
          </a:p>
          <a:p>
            <a:pPr>
              <a:buNone/>
            </a:pPr>
            <a:r>
              <a:rPr lang="ru-RU" dirty="0" smtClean="0"/>
              <a:t> образа.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576" y="418360"/>
            <a:ext cx="1066800" cy="6153912"/>
          </a:xfrm>
        </p:spPr>
        <p:txBody>
          <a:bodyPr/>
          <a:lstStyle/>
          <a:p>
            <a:r>
              <a:rPr lang="ru-RU" dirty="0" smtClean="0"/>
              <a:t>Начало.</a:t>
            </a:r>
            <a:endParaRPr lang="ru-RU" dirty="0"/>
          </a:p>
        </p:txBody>
      </p:sp>
      <p:pic>
        <p:nvPicPr>
          <p:cNvPr id="7" name="Содержимое 6" descr="матрёшка (6).JPG"/>
          <p:cNvPicPr>
            <a:picLocks noGrp="1" noChangeAspect="1"/>
          </p:cNvPicPr>
          <p:nvPr>
            <p:ph sz="quarter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8860" y="214290"/>
            <a:ext cx="1768090" cy="2357454"/>
          </a:xfrm>
        </p:spPr>
      </p:pic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1285852" y="2571744"/>
            <a:ext cx="7594378" cy="4000528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dirty="0" smtClean="0"/>
              <a:t>  </a:t>
            </a:r>
            <a:r>
              <a:rPr lang="ru-RU" sz="7200" dirty="0" smtClean="0"/>
              <a:t>Матрёшка, это русская игрушка. От русского имени Матрёна. Давным</a:t>
            </a:r>
            <a:r>
              <a:rPr lang="ru-RU" sz="7200" dirty="0"/>
              <a:t>-</a:t>
            </a:r>
            <a:r>
              <a:rPr lang="ru-RU" sz="7200" dirty="0" smtClean="0"/>
              <a:t>давно у русских людей были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7200" dirty="0" smtClean="0"/>
              <a:t> умельцы </a:t>
            </a:r>
            <a:r>
              <a:rPr lang="ru-RU" sz="7200" dirty="0" smtClean="0"/>
              <a:t>мастера</a:t>
            </a:r>
            <a:r>
              <a:rPr lang="ru-RU" sz="7200" dirty="0" smtClean="0"/>
              <a:t>, которые сами делали своим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7200" dirty="0" smtClean="0"/>
              <a:t>  и соседским детям простых кукол из дерева. 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7200" dirty="0" smtClean="0"/>
              <a:t>Затем этих кукол раскрашивали так, что они были 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7200" dirty="0" smtClean="0"/>
              <a:t>похожи на русских красивых девушек: румяные, в 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7200" dirty="0" smtClean="0"/>
              <a:t>ярких платочках, нарядных сарафанах с </a:t>
            </a:r>
            <a:r>
              <a:rPr lang="ru-RU" sz="7200" dirty="0" err="1" smtClean="0"/>
              <a:t>росписными</a:t>
            </a:r>
            <a:endParaRPr lang="ru-RU" sz="7200" dirty="0" smtClean="0"/>
          </a:p>
          <a:p>
            <a:pPr algn="ctr">
              <a:lnSpc>
                <a:spcPct val="120000"/>
              </a:lnSpc>
              <a:buNone/>
            </a:pPr>
            <a:r>
              <a:rPr lang="ru-RU" sz="7200" dirty="0" smtClean="0"/>
              <a:t> передничками (фартучками). 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7200" dirty="0" smtClean="0"/>
              <a:t>Мы делаем матрёшек не из дерева, </a:t>
            </a:r>
            <a:r>
              <a:rPr lang="ru-RU" sz="7200" dirty="0" smtClean="0"/>
              <a:t>а </a:t>
            </a:r>
            <a:r>
              <a:rPr lang="ru-RU" sz="7200" dirty="0" smtClean="0"/>
              <a:t>лепим.  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7200" dirty="0" smtClean="0"/>
              <a:t>  Форма Матрёшки - это 2 </a:t>
            </a:r>
            <a:r>
              <a:rPr lang="ru-RU" sz="7200" dirty="0" smtClean="0"/>
              <a:t>шарика, </a:t>
            </a:r>
            <a:r>
              <a:rPr lang="ru-RU" sz="7200" dirty="0" smtClean="0"/>
              <a:t>примазанные друг к другу.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7200" dirty="0" smtClean="0"/>
              <a:t>        Увы, не у всех получается даже скатать ровные шарики, </a:t>
            </a:r>
            <a:r>
              <a:rPr lang="ru-RU" sz="7200" dirty="0" smtClean="0"/>
              <a:t>тем </a:t>
            </a:r>
            <a:r>
              <a:rPr lang="ru-RU" sz="7200" dirty="0" smtClean="0"/>
              <a:t>более – украсить Матрёшку. Поэтому </a:t>
            </a:r>
            <a:r>
              <a:rPr lang="ru-RU" sz="7200" dirty="0" smtClean="0"/>
              <a:t>необходима была более </a:t>
            </a:r>
            <a:r>
              <a:rPr lang="ru-RU" sz="7200" dirty="0" smtClean="0"/>
              <a:t>тщательная отработка формы. </a:t>
            </a:r>
            <a:endParaRPr lang="ru-RU" sz="7200" dirty="0"/>
          </a:p>
        </p:txBody>
      </p:sp>
      <p:pic>
        <p:nvPicPr>
          <p:cNvPr id="10" name="Содержимое 7" descr="матрёшка (9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2066" y="214290"/>
            <a:ext cx="3095088" cy="23213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Форму Матрёшки отработали.</a:t>
            </a:r>
            <a:endParaRPr lang="ru-RU" sz="4000" dirty="0"/>
          </a:p>
        </p:txBody>
      </p:sp>
      <p:pic>
        <p:nvPicPr>
          <p:cNvPr id="9" name="Содержимое 8" descr="IMG_5182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470944"/>
            <a:ext cx="4038600" cy="3028950"/>
          </a:xfrm>
        </p:spPr>
      </p:pic>
      <p:pic>
        <p:nvPicPr>
          <p:cNvPr id="12" name="Содержимое 11" descr="матрёшка (1)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0264" y="1722438"/>
            <a:ext cx="3394472" cy="452596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33" y="357166"/>
            <a:ext cx="1066800" cy="615391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 Украшение Матрёшки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UGoFpqfzntIvhuXMr_UvvOplF0LJ2cv5xqJtKXL-21qxUZ5H9-z_98MlJqqxd9EqZtfc8CQyE3CS7UD425i7n9he.jpg"/>
          <p:cNvPicPr>
            <a:picLocks noGrp="1" noChangeAspect="1"/>
          </p:cNvPicPr>
          <p:nvPr>
            <p:ph sz="quarter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0166" y="285728"/>
            <a:ext cx="2263378" cy="3017837"/>
          </a:xfrm>
        </p:spPr>
      </p:pic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1428728" y="3427124"/>
            <a:ext cx="7451502" cy="301752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/>
              <a:t>Украшать </a:t>
            </a:r>
            <a:r>
              <a:rPr lang="ru-RU" dirty="0" smtClean="0"/>
              <a:t>матрёшку </a:t>
            </a:r>
            <a:r>
              <a:rPr lang="ru-RU" dirty="0" smtClean="0"/>
              <a:t>учились </a:t>
            </a:r>
            <a:r>
              <a:rPr lang="ru-RU" dirty="0" smtClean="0"/>
              <a:t>на плоской форме тем  же </a:t>
            </a:r>
            <a:r>
              <a:rPr lang="ru-RU" dirty="0" smtClean="0"/>
              <a:t>пластилином, </a:t>
            </a:r>
            <a:r>
              <a:rPr lang="ru-RU" dirty="0" smtClean="0"/>
              <a:t>из которого лепили объемную .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     Здесь дети постарались сделать матрёшек: «ярко </a:t>
            </a:r>
            <a:r>
              <a:rPr lang="ru-RU" dirty="0" smtClean="0"/>
              <a:t>накрашенных,</a:t>
            </a:r>
            <a:r>
              <a:rPr lang="ru-RU" dirty="0" smtClean="0"/>
              <a:t> в  ярких </a:t>
            </a:r>
            <a:r>
              <a:rPr lang="ru-RU" dirty="0" smtClean="0"/>
              <a:t>платочках, сарафанах с передничками</a:t>
            </a:r>
            <a:r>
              <a:rPr lang="ru-RU" dirty="0" smtClean="0"/>
              <a:t> (фартучками)». </a:t>
            </a:r>
          </a:p>
          <a:p>
            <a:pPr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2050" name="Picture 2" descr="C:\Users\Лариса\Desktop\фото к проектам 22\матрёшки\матрёшки (6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9058" y="357166"/>
            <a:ext cx="2250279" cy="3000372"/>
          </a:xfrm>
          <a:prstGeom prst="rect">
            <a:avLst/>
          </a:prstGeom>
          <a:noFill/>
        </p:spPr>
      </p:pic>
      <p:pic>
        <p:nvPicPr>
          <p:cNvPr id="2051" name="Picture 3" descr="C:\Users\Лариса\Desktop\фото к проектам 22\матрёшки\матрёшки (7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50" y="404767"/>
            <a:ext cx="2214578" cy="29527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Пластилиновые матрёшки.</a:t>
            </a:r>
            <a:endParaRPr lang="ru-RU" dirty="0"/>
          </a:p>
        </p:txBody>
      </p:sp>
      <p:pic>
        <p:nvPicPr>
          <p:cNvPr id="4" name="Содержимое 5" descr="матрё (2)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010365"/>
            <a:ext cx="8229600" cy="431681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Плоскостная матрёшка из солёного теста</a:t>
            </a:r>
            <a:endParaRPr lang="ru-RU" dirty="0"/>
          </a:p>
        </p:txBody>
      </p:sp>
      <p:pic>
        <p:nvPicPr>
          <p:cNvPr id="4" name="Содержимое 3" descr="4DixkFpsJrV9-4s2RXwAIlVvPw-T2GFIXuxaHqavmuzkF5lLJATWbUwFXJqCs67eVzqKlKFaBLUVPoTcIpWDKSNY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611139"/>
            <a:ext cx="1848277" cy="2464369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004048" y="1590267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Мы лепили  матрёшек из солёного теста.</a:t>
            </a:r>
          </a:p>
          <a:p>
            <a:r>
              <a:rPr lang="ru-RU" dirty="0" smtClean="0"/>
              <a:t>Техника лепки плоскостной матрёшки  из солёного теста не сложная. </a:t>
            </a:r>
            <a:r>
              <a:rPr lang="ru-RU" dirty="0" smtClean="0"/>
              <a:t>Вариантов </a:t>
            </a:r>
            <a:r>
              <a:rPr lang="ru-RU" dirty="0" smtClean="0"/>
              <a:t>украшения </a:t>
            </a:r>
            <a:r>
              <a:rPr lang="ru-RU" dirty="0" smtClean="0"/>
              <a:t>- </a:t>
            </a:r>
            <a:r>
              <a:rPr lang="ru-RU" dirty="0" smtClean="0"/>
              <a:t>много.</a:t>
            </a:r>
          </a:p>
          <a:p>
            <a:r>
              <a:rPr lang="ru-RU" dirty="0" smtClean="0"/>
              <a:t>Главное - </a:t>
            </a:r>
            <a:r>
              <a:rPr lang="ru-RU" dirty="0" smtClean="0"/>
              <a:t>скатывать ровные комочки и делать из них ровные лепёшки, соединяя </a:t>
            </a:r>
            <a:r>
              <a:rPr lang="ru-RU" dirty="0" smtClean="0"/>
              <a:t>между </a:t>
            </a:r>
            <a:r>
              <a:rPr lang="ru-RU" dirty="0" smtClean="0"/>
              <a:t>собой.</a:t>
            </a:r>
            <a:endParaRPr lang="ru-RU" dirty="0"/>
          </a:p>
        </p:txBody>
      </p:sp>
      <p:pic>
        <p:nvPicPr>
          <p:cNvPr id="7" name="Содержимое 5" descr="0jwba-1dBK2f7MAfoAI0slAN87UM6YSRdpt41YOvuBr8GjHScpp6-IuER-5MAi16AhIo2qbe5p4wtCXEP91edTX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021" y="4165683"/>
            <a:ext cx="1829996" cy="2359662"/>
          </a:xfrm>
          <a:prstGeom prst="rect">
            <a:avLst/>
          </a:prstGeom>
        </p:spPr>
      </p:pic>
      <p:pic>
        <p:nvPicPr>
          <p:cNvPr id="8" name="Picture 2" descr="C:\Users\Лариса\Desktop\фото к проектам 22\0q-YBj35_TI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1204" y="2539663"/>
            <a:ext cx="2741624" cy="2969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19256" cy="1001266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Украшение  «</a:t>
            </a:r>
            <a:r>
              <a:rPr lang="ru-RU" sz="4400" dirty="0" err="1" smtClean="0"/>
              <a:t>декупажем</a:t>
            </a:r>
            <a:r>
              <a:rPr lang="ru-RU" sz="4400" dirty="0" smtClean="0"/>
              <a:t>».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Содержимое 4" descr="4DixkFpsJrV9-4s2RXwAIlVvPw-T2GFIXuxaHqavmuzkF5lLJATWbUwFXJqCs67eVzqKlKFaBLUVPoTcIpWDKSNY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268761"/>
            <a:ext cx="2106234" cy="2808312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5167392" y="1124744"/>
            <a:ext cx="3714744" cy="5500726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r>
              <a:rPr lang="ru-RU" sz="1600" dirty="0" err="1" smtClean="0"/>
              <a:t>Декупаж</a:t>
            </a:r>
            <a:r>
              <a:rPr lang="ru-RU" sz="1600" dirty="0" smtClean="0"/>
              <a:t> — это определённая техника украшения, декора, которая заключает в себе возможность фиксации изображения или узора к любой вещи. Само слово произошло от французского «вырезать». Картинки для </a:t>
            </a:r>
            <a:r>
              <a:rPr lang="ru-RU" sz="1600" dirty="0" err="1" smtClean="0"/>
              <a:t>декупажа</a:t>
            </a:r>
            <a:r>
              <a:rPr lang="ru-RU" sz="1600" dirty="0" smtClean="0"/>
              <a:t> вырезаны</a:t>
            </a:r>
            <a:r>
              <a:rPr lang="ru-RU" sz="1600" dirty="0" smtClean="0"/>
              <a:t>, в данном случае, из салфеток. </a:t>
            </a:r>
          </a:p>
          <a:p>
            <a:r>
              <a:rPr lang="ru-RU" sz="1600" dirty="0" smtClean="0"/>
              <a:t>Дети украшали </a:t>
            </a:r>
            <a:r>
              <a:rPr lang="ru-RU" sz="1600" dirty="0" smtClean="0"/>
              <a:t>своих </a:t>
            </a:r>
            <a:r>
              <a:rPr lang="ru-RU" sz="1600" dirty="0"/>
              <a:t>матрёшек гжельскими </a:t>
            </a:r>
            <a:r>
              <a:rPr lang="ru-RU" sz="1600" dirty="0" smtClean="0"/>
              <a:t>узорами. </a:t>
            </a:r>
            <a:r>
              <a:rPr lang="ru-RU" sz="1600" dirty="0" smtClean="0"/>
              <a:t>Это проще, чем придумывать свой узор, но требует большей аккуратности.</a:t>
            </a:r>
            <a:endParaRPr lang="ru-RU" sz="1600" dirty="0"/>
          </a:p>
        </p:txBody>
      </p:sp>
      <p:pic>
        <p:nvPicPr>
          <p:cNvPr id="6" name="Picture 2" descr="C:\Users\Лариса\Desktop\фото к проектам 22\7rDgsMqm8X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4221088"/>
            <a:ext cx="1785950" cy="2503296"/>
          </a:xfrm>
          <a:prstGeom prst="rect">
            <a:avLst/>
          </a:prstGeom>
          <a:noFill/>
        </p:spPr>
      </p:pic>
      <p:pic>
        <p:nvPicPr>
          <p:cNvPr id="1026" name="Picture 2" descr="C:\Users\Лариса\Desktop\фото к проектам 22\y3hXOp6M8hQ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0760" y="1244380"/>
            <a:ext cx="2104216" cy="28326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613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Украшение матрёшки разными </a:t>
            </a:r>
            <a:r>
              <a:rPr lang="ru-RU" dirty="0" smtClean="0"/>
              <a:t>материалами. </a:t>
            </a:r>
            <a:endParaRPr lang="ru-RU" dirty="0"/>
          </a:p>
        </p:txBody>
      </p:sp>
      <p:pic>
        <p:nvPicPr>
          <p:cNvPr id="5" name="Содержимое 4" descr="IMG_20230424_205908 (2)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132856"/>
            <a:ext cx="4038600" cy="4101559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860032" y="2204864"/>
            <a:ext cx="3826768" cy="342902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Попробовали украсить крупами, камушками, семечками. </a:t>
            </a:r>
            <a:r>
              <a:rPr lang="ru-RU" dirty="0" smtClean="0"/>
              <a:t>Не </a:t>
            </a:r>
            <a:r>
              <a:rPr lang="ru-RU" dirty="0" smtClean="0"/>
              <a:t>у всех детей получилось </a:t>
            </a:r>
            <a:r>
              <a:rPr lang="ru-RU" dirty="0" smtClean="0"/>
              <a:t>хорошо, но </a:t>
            </a:r>
            <a:r>
              <a:rPr lang="ru-RU" dirty="0" smtClean="0"/>
              <a:t>опыт и  навык дети получили.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Необычные матрёшки.</a:t>
            </a:r>
            <a:endParaRPr lang="ru-RU" dirty="0"/>
          </a:p>
        </p:txBody>
      </p:sp>
      <p:pic>
        <p:nvPicPr>
          <p:cNvPr id="4" name="Содержимое 5" descr="IMG_20230424_204836 (2)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291" y="1675059"/>
            <a:ext cx="6500858" cy="504284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Матрёшка </a:t>
            </a:r>
            <a:r>
              <a:rPr lang="ru-RU" smtClean="0"/>
              <a:t>с кармашком.</a:t>
            </a:r>
            <a:endParaRPr lang="ru-RU"/>
          </a:p>
        </p:txBody>
      </p:sp>
      <p:pic>
        <p:nvPicPr>
          <p:cNvPr id="5" name="Содержимое 4" descr="UGoFpqfzntIvhuXMr_UvvOplF0LJ2cv5xqJtKXL-21qxUZ5H9-z_98MlJqqxd9EqZtfc8CQyE3CS7UD425i7n9he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414" y="1988840"/>
            <a:ext cx="3716536" cy="401477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1666527"/>
            <a:ext cx="4330824" cy="4581874"/>
          </a:xfrm>
        </p:spPr>
        <p:txBody>
          <a:bodyPr>
            <a:normAutofit/>
          </a:bodyPr>
          <a:lstStyle/>
          <a:p>
            <a:r>
              <a:rPr lang="ru-RU" dirty="0" smtClean="0"/>
              <a:t>Матрешка из соленого теста, которую украшали  «</a:t>
            </a:r>
            <a:r>
              <a:rPr lang="ru-RU" dirty="0" err="1" smtClean="0"/>
              <a:t>декупажем</a:t>
            </a:r>
            <a:r>
              <a:rPr lang="ru-RU" dirty="0" smtClean="0"/>
              <a:t>»: </a:t>
            </a:r>
            <a:r>
              <a:rPr lang="ru-RU" dirty="0" smtClean="0"/>
              <a:t>из цветных </a:t>
            </a:r>
            <a:r>
              <a:rPr lang="ru-RU" dirty="0" smtClean="0"/>
              <a:t>салфеток - </a:t>
            </a:r>
            <a:r>
              <a:rPr lang="ru-RU" dirty="0" smtClean="0"/>
              <a:t>платочек и сорочка, </a:t>
            </a:r>
            <a:r>
              <a:rPr lang="ru-RU" dirty="0"/>
              <a:t>и</a:t>
            </a:r>
            <a:r>
              <a:rPr lang="ru-RU" dirty="0" smtClean="0"/>
              <a:t>з </a:t>
            </a:r>
            <a:r>
              <a:rPr lang="ru-RU" dirty="0" smtClean="0"/>
              <a:t>ткани – </a:t>
            </a:r>
            <a:r>
              <a:rPr lang="ru-RU" dirty="0" smtClean="0"/>
              <a:t>кармашек, рюши </a:t>
            </a:r>
            <a:r>
              <a:rPr lang="ru-RU" dirty="0" smtClean="0"/>
              <a:t>из теста. </a:t>
            </a:r>
          </a:p>
          <a:p>
            <a:pPr>
              <a:buNone/>
            </a:pPr>
            <a:r>
              <a:rPr lang="ru-RU" dirty="0" smtClean="0"/>
              <a:t>   В кармашек можно положить конфетку для мамы.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Матрёшки </a:t>
            </a:r>
            <a:r>
              <a:rPr lang="ru-RU" smtClean="0"/>
              <a:t>с сюрпризом.</a:t>
            </a:r>
            <a:endParaRPr lang="ru-RU"/>
          </a:p>
        </p:txBody>
      </p:sp>
      <p:pic>
        <p:nvPicPr>
          <p:cNvPr id="7" name="Содержимое 6" descr="T4luG8wRnARZ_ad2hquXKbVxL7u9eEoCTjBqgnDkmEKN-y-Nr-tOSMRVvPMIpkWlQAymQJjQtOGlZ1-uGbNGK2-A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500" y="1772816"/>
            <a:ext cx="3429000" cy="4572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Матрёшка из глины.</a:t>
            </a:r>
            <a:endParaRPr lang="ru-RU" dirty="0"/>
          </a:p>
        </p:txBody>
      </p:sp>
      <p:pic>
        <p:nvPicPr>
          <p:cNvPr id="5" name="Содержимое 4" descr="IMG_6813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005745"/>
            <a:ext cx="3564089" cy="3494149"/>
          </a:xfrm>
        </p:spPr>
      </p:pic>
      <p:pic>
        <p:nvPicPr>
          <p:cNvPr id="6" name="Содержимое 5" descr="IMG_6815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60" y="2000761"/>
            <a:ext cx="4665511" cy="349913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Раскрашивание матрёшки.</a:t>
            </a:r>
            <a:endParaRPr lang="ru-RU" dirty="0"/>
          </a:p>
        </p:txBody>
      </p:sp>
      <p:pic>
        <p:nvPicPr>
          <p:cNvPr id="5" name="Содержимое 4" descr="матрёшка (6)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264" y="1722438"/>
            <a:ext cx="3394472" cy="4525962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Лепить матрёшку из глины было уже просто. Форма получилась хорошая и раскрашивать матрёшку было не сложно. Делили на пополам: платочек- верхняя часть </a:t>
            </a:r>
            <a:r>
              <a:rPr lang="ru-RU" dirty="0" smtClean="0"/>
              <a:t>– одного </a:t>
            </a:r>
            <a:r>
              <a:rPr lang="ru-RU" dirty="0" smtClean="0"/>
              <a:t>цвета, нижняя </a:t>
            </a:r>
            <a:r>
              <a:rPr lang="ru-RU" dirty="0" smtClean="0"/>
              <a:t>часть - </a:t>
            </a:r>
            <a:r>
              <a:rPr lang="ru-RU" dirty="0" smtClean="0"/>
              <a:t>сарафанчик –другого.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Матрёшка из глины с дополнительными деталями.</a:t>
            </a:r>
            <a:endParaRPr lang="ru-RU" dirty="0"/>
          </a:p>
        </p:txBody>
      </p:sp>
      <p:pic>
        <p:nvPicPr>
          <p:cNvPr id="5" name="Содержимое 4" descr="IMG_6815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025" y="2470944"/>
            <a:ext cx="3028950" cy="3028950"/>
          </a:xfrm>
        </p:spPr>
      </p:pic>
      <p:pic>
        <p:nvPicPr>
          <p:cNvPr id="6" name="Содержимое 5" descr="SG8hLrbtCk4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0264" y="1722438"/>
            <a:ext cx="3394472" cy="452596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Грунтовка глиняной матрёшки.</a:t>
            </a:r>
            <a:endParaRPr lang="ru-RU" dirty="0"/>
          </a:p>
        </p:txBody>
      </p:sp>
      <p:pic>
        <p:nvPicPr>
          <p:cNvPr id="5" name="Содержимое 4" descr="OLSUXePlDKY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899219"/>
            <a:ext cx="4038600" cy="2172399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Прежде, чем </a:t>
            </a:r>
            <a:r>
              <a:rPr lang="ru-RU" dirty="0" smtClean="0"/>
              <a:t>раскрашивать, </a:t>
            </a:r>
            <a:r>
              <a:rPr lang="ru-RU" dirty="0" smtClean="0"/>
              <a:t>глиняное изделие покрывается белой грунтовкой для выравнивания изделия. Затем изделие расписывается красками. Дети научились ровно грунтовать матрёшек.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JbAVbkhbmhk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196752"/>
            <a:ext cx="3715060" cy="452596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404664"/>
            <a:ext cx="4464496" cy="5976664"/>
          </a:xfrm>
        </p:spPr>
        <p:txBody>
          <a:bodyPr>
            <a:noAutofit/>
          </a:bodyPr>
          <a:lstStyle/>
          <a:p>
            <a:r>
              <a:rPr lang="ru-RU" sz="1600" dirty="0" smtClean="0"/>
              <a:t>Раскрашивали глиняных матрёшек ватными палочками.</a:t>
            </a:r>
          </a:p>
          <a:p>
            <a:r>
              <a:rPr lang="ru-RU" sz="1600" dirty="0" smtClean="0"/>
              <a:t>Использование палочек – одна из вариаций распространенной техники рисования пуантилизм. Французское слово «</a:t>
            </a:r>
            <a:r>
              <a:rPr lang="ru-RU" sz="1600" dirty="0" err="1" smtClean="0"/>
              <a:t>pointillisme</a:t>
            </a:r>
            <a:r>
              <a:rPr lang="ru-RU" sz="1600" dirty="0" smtClean="0"/>
              <a:t>» переводится как «точечный» или «сделанный точками»</a:t>
            </a:r>
            <a:br>
              <a:rPr lang="ru-RU" sz="1600" dirty="0" smtClean="0"/>
            </a:br>
            <a:r>
              <a:rPr lang="ru-RU" sz="1600" dirty="0" smtClean="0"/>
              <a:t>Таким образом , мы познакомились с новым приёмом рисования и попробовали украсить матрёшку необычным способом. </a:t>
            </a:r>
          </a:p>
          <a:p>
            <a:r>
              <a:rPr lang="ru-RU" sz="1600" dirty="0" smtClean="0"/>
              <a:t>Матрёшки получись яркие и необычные.</a:t>
            </a:r>
          </a:p>
          <a:p>
            <a:r>
              <a:rPr lang="ru-RU" sz="1600" dirty="0" smtClean="0"/>
              <a:t>Таким образом задачи были </a:t>
            </a:r>
            <a:r>
              <a:rPr lang="ru-RU" sz="1600" dirty="0" smtClean="0"/>
              <a:t>выполнены, </a:t>
            </a:r>
            <a:r>
              <a:rPr lang="ru-RU" sz="1600" dirty="0" smtClean="0"/>
              <a:t>и дети узнали, что если сложно раскрасить матрёшку, как художник, то можно украсить разными другими способами и придумать свой способ. </a:t>
            </a:r>
          </a:p>
          <a:p>
            <a:r>
              <a:rPr lang="ru-RU" sz="1600" dirty="0" smtClean="0"/>
              <a:t>Не </a:t>
            </a:r>
            <a:r>
              <a:rPr lang="ru-RU" sz="1600" dirty="0" smtClean="0"/>
              <a:t>забывая о том, что мы приобщаем детей  к русскому народному творчеству. </a:t>
            </a:r>
            <a:endParaRPr lang="ru-RU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Пасхальные матрёшки.</a:t>
            </a:r>
            <a:endParaRPr lang="ru-RU" dirty="0"/>
          </a:p>
        </p:txBody>
      </p:sp>
      <p:pic>
        <p:nvPicPr>
          <p:cNvPr id="4" name="Содержимое 3" descr="72ctHbjYSzw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493923"/>
            <a:ext cx="8229600" cy="3349704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258" y="188640"/>
            <a:ext cx="8062912" cy="1470025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 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3607612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Источники:</a:t>
            </a:r>
          </a:p>
          <a:p>
            <a:endParaRPr lang="ru-RU" sz="1700" dirty="0" smtClean="0"/>
          </a:p>
          <a:p>
            <a:pPr marL="228600" indent="-228600" algn="l">
              <a:buAutoNum type="arabicParenR"/>
            </a:pPr>
            <a:r>
              <a:rPr lang="en-US" sz="1100" b="1" dirty="0" smtClean="0">
                <a:solidFill>
                  <a:schemeClr val="tx1"/>
                </a:solidFill>
                <a:hlinkClick r:id="rId2"/>
              </a:rPr>
              <a:t>https</a:t>
            </a:r>
            <a:r>
              <a:rPr lang="en-US" sz="1100" b="1" dirty="0" smtClean="0">
                <a:solidFill>
                  <a:schemeClr val="tx1"/>
                </a:solidFill>
                <a:hlinkClick r:id="rId2"/>
              </a:rPr>
              <a:t>://ru.wikipedia.org/wiki/</a:t>
            </a:r>
            <a:r>
              <a:rPr lang="vi-VN" sz="1100" b="1" dirty="0" smtClean="0">
                <a:solidFill>
                  <a:schemeClr val="tx1"/>
                </a:solidFill>
                <a:hlinkClick r:id="rId2"/>
              </a:rPr>
              <a:t>Декупаж#:~:</a:t>
            </a:r>
            <a:r>
              <a:rPr lang="en-US" sz="1100" b="1" dirty="0" smtClean="0">
                <a:solidFill>
                  <a:schemeClr val="tx1"/>
                </a:solidFill>
                <a:hlinkClick r:id="rId2"/>
              </a:rPr>
              <a:t>text=</a:t>
            </a:r>
            <a:r>
              <a:rPr lang="vi-VN" sz="1100" b="1" dirty="0" smtClean="0">
                <a:solidFill>
                  <a:schemeClr val="tx1"/>
                </a:solidFill>
                <a:hlinkClick r:id="rId2"/>
              </a:rPr>
              <a:t>Декупа́ж%20(фр.%20</a:t>
            </a:r>
            <a:r>
              <a:rPr lang="en-US" sz="1100" b="1" dirty="0" smtClean="0">
                <a:solidFill>
                  <a:schemeClr val="tx1"/>
                </a:solidFill>
                <a:hlinkClick r:id="rId2"/>
              </a:rPr>
              <a:t>découpage%20—%20«</a:t>
            </a:r>
            <a:r>
              <a:rPr lang="vi-VN" sz="1100" b="1" dirty="0" smtClean="0">
                <a:solidFill>
                  <a:schemeClr val="tx1"/>
                </a:solidFill>
                <a:hlinkClick r:id="rId2"/>
              </a:rPr>
              <a:t>резка»),</a:t>
            </a:r>
            <a:r>
              <a:rPr lang="vi-VN" sz="1100" b="1" dirty="0" smtClean="0">
                <a:solidFill>
                  <a:schemeClr val="tx1"/>
                </a:solidFill>
                <a:hlinkClick r:id="rId2"/>
              </a:rPr>
              <a:t>долговечности%20и%20особенного%20визуального%20эффекта</a:t>
            </a:r>
            <a:endParaRPr lang="ru-RU" sz="1100" b="1" dirty="0">
              <a:solidFill>
                <a:schemeClr val="tx1"/>
              </a:solidFill>
            </a:endParaRPr>
          </a:p>
          <a:p>
            <a:pPr marL="228600" indent="-228600" algn="l">
              <a:buAutoNum type="arabicParenR"/>
            </a:pPr>
            <a:r>
              <a:rPr lang="ru-RU" sz="1100" b="1" dirty="0" smtClean="0">
                <a:solidFill>
                  <a:schemeClr val="tx1"/>
                </a:solidFill>
              </a:rPr>
              <a:t> </a:t>
            </a:r>
            <a:r>
              <a:rPr lang="ru-RU" sz="1100" b="1" dirty="0" err="1" smtClean="0">
                <a:solidFill>
                  <a:schemeClr val="tx1"/>
                </a:solidFill>
              </a:rPr>
              <a:t>Read</a:t>
            </a:r>
            <a:r>
              <a:rPr lang="ru-RU" sz="1100" b="1" dirty="0" smtClean="0">
                <a:solidFill>
                  <a:schemeClr val="tx1"/>
                </a:solidFill>
              </a:rPr>
              <a:t> </a:t>
            </a:r>
            <a:r>
              <a:rPr lang="ru-RU" sz="1100" b="1" dirty="0" err="1" smtClean="0">
                <a:solidFill>
                  <a:schemeClr val="tx1"/>
                </a:solidFill>
              </a:rPr>
              <a:t>more</a:t>
            </a:r>
            <a:r>
              <a:rPr lang="ru-RU" sz="1100" b="1" dirty="0" smtClean="0">
                <a:solidFill>
                  <a:schemeClr val="tx1"/>
                </a:solidFill>
              </a:rPr>
              <a:t> </a:t>
            </a:r>
            <a:r>
              <a:rPr lang="ru-RU" sz="1100" b="1" dirty="0" smtClean="0">
                <a:solidFill>
                  <a:schemeClr val="tx1"/>
                </a:solidFill>
                <a:hlinkClick r:id="rId3"/>
              </a:rPr>
              <a:t>https://akademiarechi.ru/razvitie-detey/puantilizm/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343</TotalTime>
  <Words>323</Words>
  <Application>Microsoft Office PowerPoint</Application>
  <PresentationFormat>Экран (4:3)</PresentationFormat>
  <Paragraphs>64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Century Gothic</vt:lpstr>
      <vt:lpstr>Verdana</vt:lpstr>
      <vt:lpstr>Wingdings 2</vt:lpstr>
      <vt:lpstr>Яркая</vt:lpstr>
      <vt:lpstr> Отчет по проекту «Народная игрушка. Матрёшка»</vt:lpstr>
      <vt:lpstr>задачи</vt:lpstr>
      <vt:lpstr>Начало.</vt:lpstr>
      <vt:lpstr>Форму Матрёшки отработали.</vt:lpstr>
      <vt:lpstr> Украшение Матрёшки.</vt:lpstr>
      <vt:lpstr>Пластилиновые матрёшки.</vt:lpstr>
      <vt:lpstr>Плоскостная матрёшка из солёного теста</vt:lpstr>
      <vt:lpstr>Украшение  «декупажем».. </vt:lpstr>
      <vt:lpstr>Украшение матрёшки разными материалами. </vt:lpstr>
      <vt:lpstr>Необычные матрёшки.</vt:lpstr>
      <vt:lpstr>Матрёшка с кармашком.</vt:lpstr>
      <vt:lpstr>Матрёшки с сюрпризом.</vt:lpstr>
      <vt:lpstr>Матрёшка из глины.</vt:lpstr>
      <vt:lpstr>Раскрашивание матрёшки.</vt:lpstr>
      <vt:lpstr>Матрёшка из глины с дополнительными деталями.</vt:lpstr>
      <vt:lpstr>Грунтовка глиняной матрёшки.</vt:lpstr>
      <vt:lpstr>Презентация PowerPoint</vt:lpstr>
      <vt:lpstr>Пасхальные матрёшки.</vt:lpstr>
      <vt:lpstr>Спасибо за внимание!     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по проекту «Народная игрушка. Матрёшка»</dc:title>
  <dc:creator>Лариса</dc:creator>
  <cp:lastModifiedBy>CDT</cp:lastModifiedBy>
  <cp:revision>31</cp:revision>
  <dcterms:created xsi:type="dcterms:W3CDTF">2023-06-07T04:24:12Z</dcterms:created>
  <dcterms:modified xsi:type="dcterms:W3CDTF">2023-06-15T07:54:03Z</dcterms:modified>
</cp:coreProperties>
</file>