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65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CE83D97F-A8AD-412C-A415-F8F71C808F14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10601338-FD5E-447E-AB25-A223291670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CE83D97F-A8AD-412C-A415-F8F71C808F14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01338-FD5E-447E-AB25-A223291670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CE83D97F-A8AD-412C-A415-F8F71C808F14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10601338-FD5E-447E-AB25-A2232916705D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E83D97F-A8AD-412C-A415-F8F71C808F14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10601338-FD5E-447E-AB25-A223291670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CE83D97F-A8AD-412C-A415-F8F71C808F14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10601338-FD5E-447E-AB25-A223291670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3D97F-A8AD-412C-A415-F8F71C808F14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01338-FD5E-447E-AB25-A223291670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E83D97F-A8AD-412C-A415-F8F71C808F14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10601338-FD5E-447E-AB25-A223291670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CE83D97F-A8AD-412C-A415-F8F71C808F14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10601338-FD5E-447E-AB25-A223291670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CE83D97F-A8AD-412C-A415-F8F71C808F14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10601338-FD5E-447E-AB25-A223291670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3D97F-A8AD-412C-A415-F8F71C808F14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01338-FD5E-447E-AB25-A223291670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3D97F-A8AD-412C-A415-F8F71C808F14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01338-FD5E-447E-AB25-A223291670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CE83D97F-A8AD-412C-A415-F8F71C808F14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10601338-FD5E-447E-AB25-A2232916705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52103"/>
            <a:ext cx="8062912" cy="1470025"/>
          </a:xfrm>
        </p:spPr>
        <p:txBody>
          <a:bodyPr/>
          <a:lstStyle/>
          <a:p>
            <a:r>
              <a:rPr lang="ru-RU" i="1" dirty="0"/>
              <a:t>«Народная игрушка. Петушок»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3968" y="2492896"/>
            <a:ext cx="4597920" cy="3312368"/>
          </a:xfrm>
        </p:spPr>
        <p:txBody>
          <a:bodyPr>
            <a:normAutofit/>
          </a:bodyPr>
          <a:lstStyle/>
          <a:p>
            <a:r>
              <a:rPr lang="ru-RU" dirty="0"/>
              <a:t>Отчет по проекту </a:t>
            </a:r>
          </a:p>
          <a:p>
            <a:r>
              <a:rPr lang="ru-RU" dirty="0"/>
              <a:t>за </a:t>
            </a:r>
            <a:r>
              <a:rPr lang="ru-RU" dirty="0" smtClean="0"/>
              <a:t>2021-2022 учебный </a:t>
            </a:r>
            <a:r>
              <a:rPr lang="ru-RU" dirty="0"/>
              <a:t>год.</a:t>
            </a:r>
          </a:p>
          <a:p>
            <a:r>
              <a:rPr lang="ru-RU" dirty="0" smtClean="0"/>
              <a:t>МОУДО «</a:t>
            </a:r>
            <a:r>
              <a:rPr lang="ru-RU" dirty="0"/>
              <a:t>ТЦДТ»</a:t>
            </a:r>
          </a:p>
          <a:p>
            <a:r>
              <a:rPr lang="ru-RU" dirty="0"/>
              <a:t>Педагог : Горячева Е.А.</a:t>
            </a:r>
          </a:p>
          <a:p>
            <a:r>
              <a:rPr lang="ru-RU" dirty="0"/>
              <a:t>г. Тихвин.</a:t>
            </a:r>
          </a:p>
          <a:p>
            <a:r>
              <a:rPr lang="ru-RU" dirty="0"/>
              <a:t>2022 г.</a:t>
            </a:r>
          </a:p>
        </p:txBody>
      </p:sp>
      <p:pic>
        <p:nvPicPr>
          <p:cNvPr id="2050" name="Picture 2" descr="C:\Users\Лариса\Desktop\петушки\IMG_572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615" y="2348880"/>
            <a:ext cx="3978353" cy="30282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72000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 Формирование и активизация знаний детей о русском народном творчестве, в частности о народной игрушке – петушок.</a:t>
            </a:r>
          </a:p>
          <a:p>
            <a:r>
              <a:rPr lang="ru-RU" dirty="0"/>
              <a:t>Цель достигнута.</a:t>
            </a:r>
          </a:p>
          <a:p>
            <a:r>
              <a:rPr lang="ru-RU" i="1" dirty="0"/>
              <a:t>Проект реализован без затруднений. Учащиеся и родители заинтересованы в тематических и практических занятиях.  Интересно было каждый месяц выполнять нового петушка по теме. Педагогу было увлекательно придумывать разные вариации проведения творческих занятий по проекту, сочетание нескольких техник ДПИ.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Петушок из пластилина. Детали фигурки.</a:t>
            </a:r>
          </a:p>
        </p:txBody>
      </p:sp>
      <p:pic>
        <p:nvPicPr>
          <p:cNvPr id="9" name="Содержимое 4" descr="1632208919795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786050" y="3857628"/>
            <a:ext cx="3314709" cy="2486032"/>
          </a:xfrm>
        </p:spPr>
      </p:pic>
      <p:pic>
        <p:nvPicPr>
          <p:cNvPr id="11" name="Содержимое 10" descr="1632208919209.jpg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5715008" y="1071546"/>
            <a:ext cx="3124208" cy="2343156"/>
          </a:xfrm>
        </p:spPr>
      </p:pic>
      <p:pic>
        <p:nvPicPr>
          <p:cNvPr id="8" name="Содержимое 7" descr="1632559416469.jpg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6444208" y="3857628"/>
            <a:ext cx="1872208" cy="2496278"/>
          </a:xfrm>
        </p:spPr>
      </p:pic>
      <p:pic>
        <p:nvPicPr>
          <p:cNvPr id="7" name="Содержимое 9" descr="163222750957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1928802"/>
            <a:ext cx="2362226" cy="314963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Форма туловища у разных петушков.</a:t>
            </a:r>
          </a:p>
        </p:txBody>
      </p:sp>
      <p:pic>
        <p:nvPicPr>
          <p:cNvPr id="10" name="Содержимое 7" descr="2_QCrehs-W-WfkdAftzaNq8BDZakknf5ibFa-ZihAquo3zCIxO4Oj6OiZJtE0YVspapI5vzdrR3ut0l-c6utMmJ0 - копия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3911625"/>
            <a:ext cx="2192404" cy="2773676"/>
          </a:xfrm>
        </p:spPr>
      </p:pic>
      <p:pic>
        <p:nvPicPr>
          <p:cNvPr id="13" name="Содержимое 10" descr="2yuG3kG8DfG7BOOBbxP--Qj7RLrleCE-vE5olHOtAiMD2GII-0zmP2oJR-6xmN9yx8bE9Hf4isy6KR2rydKkWRZY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1328" y="3284984"/>
            <a:ext cx="2052200" cy="2786082"/>
          </a:xfrm>
          <a:prstGeom prst="rect">
            <a:avLst/>
          </a:prstGeom>
        </p:spPr>
      </p:pic>
      <p:pic>
        <p:nvPicPr>
          <p:cNvPr id="17" name="Содержимое 16" descr="Wa-j4Iv-O9CPmfJsVhEfL_tNSfCOK-jX30GEdo7s5qSyKycYSFFJ9T36rdXTqTHgITalhfw_10Rlq-YkEmlbzlZb.jpg"/>
          <p:cNvPicPr>
            <a:picLocks noGrp="1" noChangeAspect="1"/>
          </p:cNvPicPr>
          <p:nvPr>
            <p:ph sz="half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3193" y="2132856"/>
            <a:ext cx="2026976" cy="2740012"/>
          </a:xfrm>
        </p:spPr>
      </p:pic>
      <p:pic>
        <p:nvPicPr>
          <p:cNvPr id="16" name="Содержимое 13" descr="3T95XZllbwJVgxRvpT7j6fm276CX7l_G5USv55tJB_sjGH3vwuB7FC5kGW6tTVLljfD45l4mmHzBU8a2H_GwzBMf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2365" y="1293791"/>
            <a:ext cx="2143172" cy="261783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3186106" cy="1399032"/>
          </a:xfrm>
        </p:spPr>
        <p:txBody>
          <a:bodyPr/>
          <a:lstStyle/>
          <a:p>
            <a:r>
              <a:rPr lang="ru-RU" dirty="0" err="1"/>
              <a:t>Оятский</a:t>
            </a:r>
            <a:r>
              <a:rPr lang="ru-RU" dirty="0"/>
              <a:t> петушок</a:t>
            </a:r>
          </a:p>
        </p:txBody>
      </p:sp>
      <p:pic>
        <p:nvPicPr>
          <p:cNvPr id="11" name="Содержимое 10" descr="1631868298193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158" y="2000240"/>
            <a:ext cx="2428892" cy="1821669"/>
          </a:xfrm>
        </p:spPr>
      </p:pic>
      <p:pic>
        <p:nvPicPr>
          <p:cNvPr id="10" name="Содержимое 9" descr="1632486112453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12160" y="154758"/>
            <a:ext cx="2750363" cy="3667151"/>
          </a:xfrm>
        </p:spPr>
      </p:pic>
      <p:pic>
        <p:nvPicPr>
          <p:cNvPr id="9" name="Содержимое 4" descr="163248611071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8794" y="4155623"/>
            <a:ext cx="4857784" cy="2342489"/>
          </a:xfrm>
          <a:prstGeom prst="rect">
            <a:avLst/>
          </a:prstGeom>
        </p:spPr>
      </p:pic>
      <p:pic>
        <p:nvPicPr>
          <p:cNvPr id="1026" name="Picture 2" descr="C:\Users\Лариса\Desktop\петушки\IMG_5112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14678" y="785794"/>
            <a:ext cx="2286016" cy="3047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23528" y="819092"/>
            <a:ext cx="3394720" cy="1001266"/>
          </a:xfrm>
        </p:spPr>
        <p:txBody>
          <a:bodyPr>
            <a:normAutofit fontScale="90000"/>
          </a:bodyPr>
          <a:lstStyle/>
          <a:p>
            <a:r>
              <a:rPr lang="ru-RU" dirty="0"/>
              <a:t>Тверской </a:t>
            </a:r>
            <a:r>
              <a:rPr lang="ru-RU" dirty="0" smtClean="0"/>
              <a:t>петушок</a:t>
            </a:r>
            <a:endParaRPr lang="ru-RU" dirty="0"/>
          </a:p>
        </p:txBody>
      </p:sp>
      <p:pic>
        <p:nvPicPr>
          <p:cNvPr id="16" name="Содержимое 15" descr="IMG_5719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4149080"/>
            <a:ext cx="3071834" cy="2303876"/>
          </a:xfrm>
        </p:spPr>
      </p:pic>
      <p:pic>
        <p:nvPicPr>
          <p:cNvPr id="14" name="Содержимое 7" descr="1632559416469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7" y="4149080"/>
            <a:ext cx="3071835" cy="2303876"/>
          </a:xfrm>
          <a:prstGeom prst="rect">
            <a:avLst/>
          </a:prstGeom>
        </p:spPr>
      </p:pic>
      <p:pic>
        <p:nvPicPr>
          <p:cNvPr id="19" name="Содержимое 18" descr="1632486111751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084168" y="267494"/>
            <a:ext cx="2719416" cy="3625888"/>
          </a:xfrm>
        </p:spPr>
      </p:pic>
      <p:pic>
        <p:nvPicPr>
          <p:cNvPr id="18" name="Содержимое 14" descr="IMG_5125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5856" y="834402"/>
            <a:ext cx="2303876" cy="307183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3682752" cy="785242"/>
          </a:xfrm>
        </p:spPr>
        <p:txBody>
          <a:bodyPr>
            <a:normAutofit fontScale="90000"/>
          </a:bodyPr>
          <a:lstStyle/>
          <a:p>
            <a:r>
              <a:rPr lang="ru-RU" dirty="0"/>
              <a:t>Гжельский </a:t>
            </a:r>
            <a:r>
              <a:rPr lang="ru-RU" dirty="0" smtClean="0"/>
              <a:t>петушок</a:t>
            </a:r>
            <a:endParaRPr lang="ru-RU" dirty="0"/>
          </a:p>
        </p:txBody>
      </p:sp>
      <p:pic>
        <p:nvPicPr>
          <p:cNvPr id="13" name="Содержимое 12" descr="IMG_5134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3688" y="1357950"/>
            <a:ext cx="2924196" cy="2193147"/>
          </a:xfrm>
        </p:spPr>
      </p:pic>
      <p:pic>
        <p:nvPicPr>
          <p:cNvPr id="12" name="Содержимое 9" descr="IMG_571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3636" y="4357694"/>
            <a:ext cx="2892860" cy="2169646"/>
          </a:xfrm>
          <a:prstGeom prst="rect">
            <a:avLst/>
          </a:prstGeom>
        </p:spPr>
      </p:pic>
      <p:pic>
        <p:nvPicPr>
          <p:cNvPr id="16" name="Содержимое 13" descr="IMG_5710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5299" y="3792895"/>
            <a:ext cx="3696863" cy="2772647"/>
          </a:xfrm>
          <a:prstGeom prst="rect">
            <a:avLst/>
          </a:prstGeom>
        </p:spPr>
      </p:pic>
      <p:pic>
        <p:nvPicPr>
          <p:cNvPr id="9" name="Содержимое 4" descr="IMG_5135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282" y="3786190"/>
            <a:ext cx="2089544" cy="2786058"/>
          </a:xfrm>
          <a:prstGeom prst="rect">
            <a:avLst/>
          </a:prstGeom>
        </p:spPr>
      </p:pic>
      <p:pic>
        <p:nvPicPr>
          <p:cNvPr id="17" name="Содержимое 16" descr="IMG_6217.JPG"/>
          <p:cNvPicPr>
            <a:picLocks noGrp="1" noChangeAspect="1"/>
          </p:cNvPicPr>
          <p:nvPr>
            <p:ph sz="half" idx="2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1118" y="150017"/>
            <a:ext cx="4038600" cy="302895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Филимоновский</a:t>
            </a:r>
            <a:r>
              <a:rPr lang="ru-RU" dirty="0"/>
              <a:t> </a:t>
            </a:r>
            <a:r>
              <a:rPr lang="ru-RU" dirty="0" smtClean="0"/>
              <a:t>петушок</a:t>
            </a:r>
            <a:endParaRPr lang="ru-RU" dirty="0"/>
          </a:p>
        </p:txBody>
      </p:sp>
      <p:pic>
        <p:nvPicPr>
          <p:cNvPr id="7" name="Содержимое 4" descr="IMG_5113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7620" y="1500174"/>
            <a:ext cx="1787117" cy="2382822"/>
          </a:xfrm>
          <a:prstGeom prst="rect">
            <a:avLst/>
          </a:prstGeom>
        </p:spPr>
      </p:pic>
      <p:pic>
        <p:nvPicPr>
          <p:cNvPr id="11" name="Содержимое 8" descr="IMG_5127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8421" y="1495202"/>
            <a:ext cx="2902219" cy="2176665"/>
          </a:xfrm>
          <a:prstGeom prst="rect">
            <a:avLst/>
          </a:prstGeom>
        </p:spPr>
      </p:pic>
      <p:pic>
        <p:nvPicPr>
          <p:cNvPr id="15" name="Содержимое 14" descr="IMG_6592.JPG"/>
          <p:cNvPicPr>
            <a:picLocks noGrp="1" noChangeAspect="1"/>
          </p:cNvPicPr>
          <p:nvPr>
            <p:ph sz="half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8473" y="4150734"/>
            <a:ext cx="3238491" cy="2428868"/>
          </a:xfrm>
        </p:spPr>
      </p:pic>
      <p:pic>
        <p:nvPicPr>
          <p:cNvPr id="14" name="Содержимое 11" descr="IMG_6561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3905230"/>
            <a:ext cx="2000264" cy="2667018"/>
          </a:xfrm>
          <a:prstGeom prst="rect">
            <a:avLst/>
          </a:prstGeom>
        </p:spPr>
      </p:pic>
      <p:pic>
        <p:nvPicPr>
          <p:cNvPr id="18" name="Содержимое 17" descr="U1KuPJ3-vf_6R7Q66wVD9sSr_XGXUhL-g8D82qpBUBeww-gYR__cl4wJIILompDi3qFBjMAvsN7Q-wejieHHzjGI.jpg"/>
          <p:cNvPicPr>
            <a:picLocks noGrp="1" noChangeAspect="1"/>
          </p:cNvPicPr>
          <p:nvPr>
            <p:ph sz="half" idx="1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7974" y="4000480"/>
            <a:ext cx="1928826" cy="2571768"/>
          </a:xfrm>
        </p:spPr>
      </p:pic>
      <p:pic>
        <p:nvPicPr>
          <p:cNvPr id="17" name="Содержимое 7" descr="IMG_5119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348" y="1500174"/>
            <a:ext cx="2895592" cy="217169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Каргопольский</a:t>
            </a:r>
            <a:r>
              <a:rPr lang="ru-RU" dirty="0"/>
              <a:t> </a:t>
            </a:r>
            <a:r>
              <a:rPr lang="ru-RU" dirty="0" smtClean="0"/>
              <a:t>петушок</a:t>
            </a:r>
            <a:endParaRPr lang="ru-RU" dirty="0"/>
          </a:p>
        </p:txBody>
      </p:sp>
      <p:pic>
        <p:nvPicPr>
          <p:cNvPr id="9" name="Содержимое 8" descr="IMG_5706.JPG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8024" y="1484784"/>
            <a:ext cx="3394472" cy="2545854"/>
          </a:xfrm>
        </p:spPr>
      </p:pic>
      <p:pic>
        <p:nvPicPr>
          <p:cNvPr id="8" name="Содержимое 7" descr="IMG_5123.JPG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747" y="1484783"/>
            <a:ext cx="3749308" cy="4999077"/>
          </a:xfrm>
        </p:spPr>
      </p:pic>
      <p:pic>
        <p:nvPicPr>
          <p:cNvPr id="7" name="Содержимое 4" descr="NFTJaLjuDAk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2120" y="4165316"/>
            <a:ext cx="1748487" cy="233131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0058"/>
            <a:ext cx="4536504" cy="1146694"/>
          </a:xfrm>
        </p:spPr>
        <p:txBody>
          <a:bodyPr>
            <a:normAutofit fontScale="90000"/>
          </a:bodyPr>
          <a:lstStyle/>
          <a:p>
            <a:r>
              <a:rPr lang="ru-RU" dirty="0"/>
              <a:t>Дымковский </a:t>
            </a:r>
            <a:r>
              <a:rPr lang="ru-RU" dirty="0" smtClean="0"/>
              <a:t>петушок</a:t>
            </a:r>
            <a:endParaRPr lang="ru-RU" dirty="0"/>
          </a:p>
        </p:txBody>
      </p:sp>
      <p:pic>
        <p:nvPicPr>
          <p:cNvPr id="8" name="Содержимое 7" descr="IMG_5136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013" y="1993085"/>
            <a:ext cx="2357454" cy="3143272"/>
          </a:xfrm>
        </p:spPr>
      </p:pic>
      <p:pic>
        <p:nvPicPr>
          <p:cNvPr id="7" name="Содержимое 4" descr="IMG_5124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7950" y="285728"/>
            <a:ext cx="2561038" cy="3414716"/>
          </a:xfrm>
          <a:prstGeom prst="rect">
            <a:avLst/>
          </a:prstGeom>
        </p:spPr>
      </p:pic>
      <p:pic>
        <p:nvPicPr>
          <p:cNvPr id="11" name="Содержимое 8" descr="IMG_6014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4434" y="1039399"/>
            <a:ext cx="2543164" cy="1907373"/>
          </a:xfrm>
          <a:prstGeom prst="rect">
            <a:avLst/>
          </a:prstGeom>
        </p:spPr>
      </p:pic>
      <p:pic>
        <p:nvPicPr>
          <p:cNvPr id="15" name="Содержимое 14" descr="IMG_6293.JPG"/>
          <p:cNvPicPr>
            <a:picLocks noGrp="1" noChangeAspect="1"/>
          </p:cNvPicPr>
          <p:nvPr>
            <p:ph sz="half" idx="2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7120" y="3936113"/>
            <a:ext cx="3571868" cy="2678901"/>
          </a:xfrm>
        </p:spPr>
      </p:pic>
      <p:pic>
        <p:nvPicPr>
          <p:cNvPr id="14" name="Содержимое 11" descr="IMG_6288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6351" y="3586064"/>
            <a:ext cx="2271712" cy="30289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1209"/>
            <a:ext cx="8229600" cy="1399032"/>
          </a:xfrm>
        </p:spPr>
        <p:txBody>
          <a:bodyPr>
            <a:normAutofit fontScale="90000"/>
          </a:bodyPr>
          <a:lstStyle/>
          <a:p>
            <a:r>
              <a:rPr lang="ru-RU" dirty="0"/>
              <a:t>Домашнее задание выполнено: </a:t>
            </a:r>
            <a:br>
              <a:rPr lang="ru-RU" dirty="0"/>
            </a:br>
            <a:r>
              <a:rPr lang="ru-RU" dirty="0"/>
              <a:t>петушки из разных материалов.</a:t>
            </a:r>
          </a:p>
        </p:txBody>
      </p:sp>
      <p:pic>
        <p:nvPicPr>
          <p:cNvPr id="7" name="Содержимое 4" descr="IMG_5715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4063" y="1643051"/>
            <a:ext cx="2041541" cy="2722054"/>
          </a:xfrm>
          <a:prstGeom prst="rect">
            <a:avLst/>
          </a:prstGeom>
        </p:spPr>
      </p:pic>
      <p:pic>
        <p:nvPicPr>
          <p:cNvPr id="11" name="Содержимое 10" descr="IMG_5128.JPG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1663023"/>
            <a:ext cx="2026562" cy="2702082"/>
          </a:xfrm>
        </p:spPr>
      </p:pic>
      <p:pic>
        <p:nvPicPr>
          <p:cNvPr id="10" name="Содержимое 7" descr="IMG_6220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0799" y="4487887"/>
            <a:ext cx="3038468" cy="2278851"/>
          </a:xfrm>
          <a:prstGeom prst="rect">
            <a:avLst/>
          </a:prstGeom>
        </p:spPr>
      </p:pic>
      <p:pic>
        <p:nvPicPr>
          <p:cNvPr id="15" name="Содержимое 14" descr="IMG_6572.JPG"/>
          <p:cNvPicPr>
            <a:picLocks noGrp="1" noChangeAspect="1"/>
          </p:cNvPicPr>
          <p:nvPr>
            <p:ph sz="half" idx="2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3246" y="4479030"/>
            <a:ext cx="1713892" cy="2285188"/>
          </a:xfrm>
        </p:spPr>
      </p:pic>
      <p:pic>
        <p:nvPicPr>
          <p:cNvPr id="14" name="Содержимое 11" descr="IMG_5129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0192" y="1641486"/>
            <a:ext cx="2027735" cy="270364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4839072" cy="3091608"/>
          </a:xfrm>
        </p:spPr>
        <p:txBody>
          <a:bodyPr>
            <a:normAutofit lnSpcReduction="10000"/>
          </a:bodyPr>
          <a:lstStyle/>
          <a:p>
            <a:r>
              <a:rPr lang="ru-RU" i="1" dirty="0"/>
              <a:t>Проект реализован без затруднений. Учащиеся и родители заинтересованы в тематических и практических </a:t>
            </a:r>
            <a:r>
              <a:rPr lang="ru-RU" i="1" dirty="0" smtClean="0"/>
              <a:t>занятиях. </a:t>
            </a:r>
            <a:r>
              <a:rPr lang="ru-RU" i="1" dirty="0"/>
              <a:t>Интересно было каждый месяц выполнять нового петушка по теме. Педагогу было увлекательно придумывать разные вариации проведения мастер-классов, сочетание нескольких техник ДПИ</a:t>
            </a:r>
            <a:endParaRPr lang="ru-RU" dirty="0"/>
          </a:p>
        </p:txBody>
      </p:sp>
      <p:pic>
        <p:nvPicPr>
          <p:cNvPr id="1026" name="Picture 2" descr="C:\Users\Лариса\Desktop\ФОТО К ПРОЕКТАМ\фото к проектам и выставки21\петушок\912 - копия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17690" y="3857628"/>
            <a:ext cx="3007199" cy="28082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153</TotalTime>
  <Words>165</Words>
  <Application>Microsoft Office PowerPoint</Application>
  <PresentationFormat>Экран (4:3)</PresentationFormat>
  <Paragraphs>21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Century Gothic</vt:lpstr>
      <vt:lpstr>Verdana</vt:lpstr>
      <vt:lpstr>Wingdings 2</vt:lpstr>
      <vt:lpstr>Яркая</vt:lpstr>
      <vt:lpstr>«Народная игрушка. Петушок»</vt:lpstr>
      <vt:lpstr>Презентация PowerPoint</vt:lpstr>
      <vt:lpstr>Петушок из пластилина. Детали фигурки.</vt:lpstr>
      <vt:lpstr>Форма туловища у разных петушков.</vt:lpstr>
      <vt:lpstr>Оятский петушок</vt:lpstr>
      <vt:lpstr>Тверской петушок</vt:lpstr>
      <vt:lpstr>Гжельский петушок</vt:lpstr>
      <vt:lpstr>Филимоновский петушок</vt:lpstr>
      <vt:lpstr>Каргопольский петушок</vt:lpstr>
      <vt:lpstr>Дымковский петушок</vt:lpstr>
      <vt:lpstr>Домашнее задание выполнено:  петушки из разных материалов.</vt:lpstr>
      <vt:lpstr>Спасибо за внимание!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«Народная игрушка. Петушок»</dc:title>
  <dc:creator>Лариса</dc:creator>
  <cp:lastModifiedBy>CDT</cp:lastModifiedBy>
  <cp:revision>17</cp:revision>
  <dcterms:created xsi:type="dcterms:W3CDTF">2022-06-14T22:00:42Z</dcterms:created>
  <dcterms:modified xsi:type="dcterms:W3CDTF">2022-06-16T11:20:14Z</dcterms:modified>
</cp:coreProperties>
</file>